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1"/>
  </p:notesMasterIdLst>
  <p:sldIdLst>
    <p:sldId id="286" r:id="rId2"/>
    <p:sldId id="285" r:id="rId3"/>
    <p:sldId id="287" r:id="rId4"/>
    <p:sldId id="260" r:id="rId5"/>
    <p:sldId id="303" r:id="rId6"/>
    <p:sldId id="304" r:id="rId7"/>
    <p:sldId id="289" r:id="rId8"/>
    <p:sldId id="305" r:id="rId9"/>
    <p:sldId id="306" r:id="rId10"/>
    <p:sldId id="324" r:id="rId11"/>
    <p:sldId id="325" r:id="rId12"/>
    <p:sldId id="307" r:id="rId13"/>
    <p:sldId id="326" r:id="rId14"/>
    <p:sldId id="308" r:id="rId15"/>
    <p:sldId id="327" r:id="rId16"/>
    <p:sldId id="328" r:id="rId17"/>
    <p:sldId id="309" r:id="rId18"/>
    <p:sldId id="312" r:id="rId19"/>
    <p:sldId id="373" r:id="rId20"/>
    <p:sldId id="314" r:id="rId21"/>
    <p:sldId id="374" r:id="rId22"/>
    <p:sldId id="316" r:id="rId23"/>
    <p:sldId id="317" r:id="rId24"/>
    <p:sldId id="319" r:id="rId25"/>
    <p:sldId id="329" r:id="rId26"/>
    <p:sldId id="321" r:id="rId27"/>
    <p:sldId id="330" r:id="rId28"/>
    <p:sldId id="262" r:id="rId29"/>
    <p:sldId id="290" r:id="rId30"/>
    <p:sldId id="331" r:id="rId31"/>
    <p:sldId id="372" r:id="rId32"/>
    <p:sldId id="335" r:id="rId33"/>
    <p:sldId id="267" r:id="rId34"/>
    <p:sldId id="334" r:id="rId35"/>
    <p:sldId id="366" r:id="rId36"/>
    <p:sldId id="338" r:id="rId37"/>
    <p:sldId id="337" r:id="rId38"/>
    <p:sldId id="339" r:id="rId39"/>
    <p:sldId id="342" r:id="rId40"/>
    <p:sldId id="341" r:id="rId41"/>
    <p:sldId id="340" r:id="rId42"/>
    <p:sldId id="336" r:id="rId43"/>
    <p:sldId id="295" r:id="rId44"/>
    <p:sldId id="343" r:id="rId45"/>
    <p:sldId id="344" r:id="rId46"/>
    <p:sldId id="353" r:id="rId47"/>
    <p:sldId id="271" r:id="rId48"/>
    <p:sldId id="345" r:id="rId49"/>
    <p:sldId id="272" r:id="rId50"/>
    <p:sldId id="278" r:id="rId51"/>
    <p:sldId id="354" r:id="rId52"/>
    <p:sldId id="346" r:id="rId53"/>
    <p:sldId id="351" r:id="rId54"/>
    <p:sldId id="352" r:id="rId55"/>
    <p:sldId id="355" r:id="rId56"/>
    <p:sldId id="360" r:id="rId57"/>
    <p:sldId id="361" r:id="rId58"/>
    <p:sldId id="362" r:id="rId59"/>
    <p:sldId id="371" r:id="rId60"/>
    <p:sldId id="359" r:id="rId61"/>
    <p:sldId id="358" r:id="rId62"/>
    <p:sldId id="367" r:id="rId63"/>
    <p:sldId id="368" r:id="rId64"/>
    <p:sldId id="347" r:id="rId65"/>
    <p:sldId id="363" r:id="rId66"/>
    <p:sldId id="369" r:id="rId67"/>
    <p:sldId id="364" r:id="rId68"/>
    <p:sldId id="348" r:id="rId69"/>
    <p:sldId id="282" r:id="rId70"/>
  </p:sldIdLst>
  <p:sldSz cx="9144000" cy="6858000" type="screen4x3"/>
  <p:notesSz cx="7010400" cy="9296400"/>
  <p:embeddedFontLst>
    <p:embeddedFont>
      <p:font typeface="Source Sans Pro" panose="020B0604020202020204" charset="0"/>
      <p:regular r:id="rId72"/>
      <p:bold r:id="rId73"/>
      <p:italic r:id="rId74"/>
      <p:boldItalic r:id="rId75"/>
    </p:embeddedFont>
    <p:embeddedFont>
      <p:font typeface="Andalus" panose="02020603050405020304" pitchFamily="18" charset="-78"/>
      <p:regular r:id="rId76"/>
    </p:embeddedFont>
    <p:embeddedFont>
      <p:font typeface="Aharoni" panose="02010803020104030203" pitchFamily="2" charset="-79"/>
      <p:bold r:id="rId77"/>
    </p:embeddedFont>
    <p:embeddedFont>
      <p:font typeface="Source Sans Pro Black" panose="020B0604020202020204" charset="0"/>
      <p:bold r:id="rId78"/>
      <p:boldItalic r:id="rId79"/>
    </p:embeddedFont>
    <p:embeddedFont>
      <p:font typeface="Anja Eliane" panose="020B0604020202020204"/>
      <p:regular r:id="rId80"/>
    </p:embeddedFont>
    <p:embeddedFont>
      <p:font typeface="Agent Orange" panose="020B0604020202020204" charset="0"/>
      <p:regular r:id="rId81"/>
    </p:embeddedFont>
    <p:embeddedFont>
      <p:font typeface="Arial Rounded MT Bold" panose="020F0704030504030204" pitchFamily="34" charset="0"/>
      <p:regular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22"/>
    <a:srgbClr val="51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81508" autoAdjust="0"/>
  </p:normalViewPr>
  <p:slideViewPr>
    <p:cSldViewPr>
      <p:cViewPr varScale="1">
        <p:scale>
          <a:sx n="59" d="100"/>
          <a:sy n="59" d="100"/>
        </p:scale>
        <p:origin x="79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4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FE6BB2-2EDA-4778-A13A-4048E0B6CD2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786B59-AF90-4DC9-8E6C-6DFCFD06ADCA}">
      <dgm:prSet/>
      <dgm:spPr/>
      <dgm:t>
        <a:bodyPr/>
        <a:lstStyle/>
        <a:p>
          <a:pPr rtl="0"/>
          <a:r>
            <a:rPr lang="pt-BR" dirty="0" smtClean="0"/>
            <a:t>Ver</a:t>
          </a:r>
          <a:endParaRPr lang="en-US" dirty="0"/>
        </a:p>
      </dgm:t>
    </dgm:pt>
    <dgm:pt modelId="{DF655718-F66A-4086-85EF-2E89A759DC1D}" type="parTrans" cxnId="{129C31C2-B6D5-4760-83D4-BC78BAF9CFB1}">
      <dgm:prSet/>
      <dgm:spPr/>
      <dgm:t>
        <a:bodyPr/>
        <a:lstStyle/>
        <a:p>
          <a:endParaRPr lang="en-US"/>
        </a:p>
      </dgm:t>
    </dgm:pt>
    <dgm:pt modelId="{39C54F1D-DCE0-43FE-8238-26524435FD46}" type="sibTrans" cxnId="{129C31C2-B6D5-4760-83D4-BC78BAF9CFB1}">
      <dgm:prSet/>
      <dgm:spPr/>
      <dgm:t>
        <a:bodyPr/>
        <a:lstStyle/>
        <a:p>
          <a:endParaRPr lang="en-US"/>
        </a:p>
      </dgm:t>
    </dgm:pt>
    <dgm:pt modelId="{EABEE343-A084-498E-B83A-A29E8D395677}">
      <dgm:prSet/>
      <dgm:spPr/>
      <dgm:t>
        <a:bodyPr/>
        <a:lstStyle/>
        <a:p>
          <a:pPr rtl="0"/>
          <a:r>
            <a:rPr lang="pt-BR" dirty="0" smtClean="0"/>
            <a:t>Contatar</a:t>
          </a:r>
          <a:endParaRPr lang="en-US" dirty="0"/>
        </a:p>
      </dgm:t>
    </dgm:pt>
    <dgm:pt modelId="{767518D9-C4D7-4C26-A827-5CBD201DE1DA}" type="parTrans" cxnId="{11665AED-576D-4AB1-B9FD-E03F1E52EADE}">
      <dgm:prSet/>
      <dgm:spPr/>
      <dgm:t>
        <a:bodyPr/>
        <a:lstStyle/>
        <a:p>
          <a:endParaRPr lang="en-US"/>
        </a:p>
      </dgm:t>
    </dgm:pt>
    <dgm:pt modelId="{1CE13E52-A7ED-4464-BDB4-F0515AD21333}" type="sibTrans" cxnId="{11665AED-576D-4AB1-B9FD-E03F1E52EADE}">
      <dgm:prSet/>
      <dgm:spPr/>
      <dgm:t>
        <a:bodyPr/>
        <a:lstStyle/>
        <a:p>
          <a:endParaRPr lang="en-US"/>
        </a:p>
      </dgm:t>
    </dgm:pt>
    <dgm:pt modelId="{F4EB0657-E04A-4685-AA73-4D4E3B3F06E5}">
      <dgm:prSet/>
      <dgm:spPr/>
      <dgm:t>
        <a:bodyPr/>
        <a:lstStyle/>
        <a:p>
          <a:pPr rtl="0"/>
          <a:r>
            <a:rPr lang="pt-BR" dirty="0" smtClean="0"/>
            <a:t>Conhecer</a:t>
          </a:r>
          <a:endParaRPr lang="en-US" dirty="0"/>
        </a:p>
      </dgm:t>
    </dgm:pt>
    <dgm:pt modelId="{255E6F1F-2935-420B-BF3E-7FB84BBFA53F}" type="parTrans" cxnId="{A1B30CBA-A3E4-4F22-88A0-B5D19C49D1B4}">
      <dgm:prSet/>
      <dgm:spPr/>
      <dgm:t>
        <a:bodyPr/>
        <a:lstStyle/>
        <a:p>
          <a:endParaRPr lang="en-US"/>
        </a:p>
      </dgm:t>
    </dgm:pt>
    <dgm:pt modelId="{8AE31F5E-E9A6-4D32-9352-EE2572C3D800}" type="sibTrans" cxnId="{A1B30CBA-A3E4-4F22-88A0-B5D19C49D1B4}">
      <dgm:prSet/>
      <dgm:spPr/>
      <dgm:t>
        <a:bodyPr/>
        <a:lstStyle/>
        <a:p>
          <a:endParaRPr lang="en-US"/>
        </a:p>
      </dgm:t>
    </dgm:pt>
    <dgm:pt modelId="{DEE9663F-5F39-45D7-8EAD-CED48BDC04A1}">
      <dgm:prSet/>
      <dgm:spPr/>
      <dgm:t>
        <a:bodyPr/>
        <a:lstStyle/>
        <a:p>
          <a:pPr rtl="0"/>
          <a:r>
            <a:rPr lang="pt-BR" dirty="0" smtClean="0"/>
            <a:t>Conversar</a:t>
          </a:r>
          <a:endParaRPr lang="en-US" dirty="0"/>
        </a:p>
      </dgm:t>
    </dgm:pt>
    <dgm:pt modelId="{73247DD6-9C5A-4863-BC58-04EA820AC310}" type="parTrans" cxnId="{5F2012C6-9A3C-4CDA-A565-FA7529EE784D}">
      <dgm:prSet/>
      <dgm:spPr/>
      <dgm:t>
        <a:bodyPr/>
        <a:lstStyle/>
        <a:p>
          <a:endParaRPr lang="en-US"/>
        </a:p>
      </dgm:t>
    </dgm:pt>
    <dgm:pt modelId="{9C5F5477-5A29-42BE-B9C1-4F36DC0585C2}" type="sibTrans" cxnId="{5F2012C6-9A3C-4CDA-A565-FA7529EE784D}">
      <dgm:prSet/>
      <dgm:spPr/>
      <dgm:t>
        <a:bodyPr/>
        <a:lstStyle/>
        <a:p>
          <a:endParaRPr lang="en-US"/>
        </a:p>
      </dgm:t>
    </dgm:pt>
    <dgm:pt modelId="{7BA36C7F-4862-43A5-8021-580560C35CC1}">
      <dgm:prSet/>
      <dgm:spPr/>
      <dgm:t>
        <a:bodyPr/>
        <a:lstStyle/>
        <a:p>
          <a:pPr rtl="0"/>
          <a:r>
            <a:rPr lang="pt-BR" dirty="0" smtClean="0"/>
            <a:t>Refletir</a:t>
          </a:r>
          <a:endParaRPr lang="en-US" dirty="0"/>
        </a:p>
      </dgm:t>
    </dgm:pt>
    <dgm:pt modelId="{5C868BEF-765D-458B-AB35-3E568961727C}" type="parTrans" cxnId="{FDB63DCA-A9D1-4269-A12D-4B1D3FAFD606}">
      <dgm:prSet/>
      <dgm:spPr/>
      <dgm:t>
        <a:bodyPr/>
        <a:lstStyle/>
        <a:p>
          <a:endParaRPr lang="en-US"/>
        </a:p>
      </dgm:t>
    </dgm:pt>
    <dgm:pt modelId="{5F607B42-1558-4DA6-BF9F-74B2AD8669E0}" type="sibTrans" cxnId="{FDB63DCA-A9D1-4269-A12D-4B1D3FAFD606}">
      <dgm:prSet/>
      <dgm:spPr/>
      <dgm:t>
        <a:bodyPr/>
        <a:lstStyle/>
        <a:p>
          <a:endParaRPr lang="en-US"/>
        </a:p>
      </dgm:t>
    </dgm:pt>
    <dgm:pt modelId="{F04FACBF-C736-4C2B-8ED1-592743381CC7}">
      <dgm:prSet/>
      <dgm:spPr/>
      <dgm:t>
        <a:bodyPr/>
        <a:lstStyle/>
        <a:p>
          <a:pPr rtl="0"/>
          <a:r>
            <a:rPr lang="pt-BR" smtClean="0"/>
            <a:t>Definir</a:t>
          </a:r>
          <a:endParaRPr lang="en-US"/>
        </a:p>
      </dgm:t>
    </dgm:pt>
    <dgm:pt modelId="{039B5717-37EF-4FDE-BAD3-C1F6F7A34B95}" type="parTrans" cxnId="{2DB8CFF2-DA21-44B1-9F19-B4C308C0B3D0}">
      <dgm:prSet/>
      <dgm:spPr/>
      <dgm:t>
        <a:bodyPr/>
        <a:lstStyle/>
        <a:p>
          <a:endParaRPr lang="en-US"/>
        </a:p>
      </dgm:t>
    </dgm:pt>
    <dgm:pt modelId="{991D3100-20BD-4209-B2D6-3F06A95B584B}" type="sibTrans" cxnId="{2DB8CFF2-DA21-44B1-9F19-B4C308C0B3D0}">
      <dgm:prSet/>
      <dgm:spPr/>
      <dgm:t>
        <a:bodyPr/>
        <a:lstStyle/>
        <a:p>
          <a:endParaRPr lang="en-US"/>
        </a:p>
      </dgm:t>
    </dgm:pt>
    <dgm:pt modelId="{6215F5E3-2E72-443A-BC42-9C27B88CE7CD}">
      <dgm:prSet/>
      <dgm:spPr/>
      <dgm:t>
        <a:bodyPr/>
        <a:lstStyle/>
        <a:p>
          <a:pPr rtl="0"/>
          <a:r>
            <a:rPr lang="pt-BR" smtClean="0"/>
            <a:t>Planejar</a:t>
          </a:r>
          <a:endParaRPr lang="en-US"/>
        </a:p>
      </dgm:t>
    </dgm:pt>
    <dgm:pt modelId="{69FC1B84-61F5-407C-A0D5-0816F0273C3F}" type="parTrans" cxnId="{73B03CC6-8F4C-4D95-9393-08C43F3A0E1E}">
      <dgm:prSet/>
      <dgm:spPr/>
      <dgm:t>
        <a:bodyPr/>
        <a:lstStyle/>
        <a:p>
          <a:endParaRPr lang="en-US"/>
        </a:p>
      </dgm:t>
    </dgm:pt>
    <dgm:pt modelId="{F37DD648-FD80-42F9-8EAB-494ED5247E23}" type="sibTrans" cxnId="{73B03CC6-8F4C-4D95-9393-08C43F3A0E1E}">
      <dgm:prSet/>
      <dgm:spPr/>
      <dgm:t>
        <a:bodyPr/>
        <a:lstStyle/>
        <a:p>
          <a:endParaRPr lang="en-US"/>
        </a:p>
      </dgm:t>
    </dgm:pt>
    <dgm:pt modelId="{58056631-1582-4FDE-95B1-4754F8BADC1A}">
      <dgm:prSet/>
      <dgm:spPr/>
      <dgm:t>
        <a:bodyPr/>
        <a:lstStyle/>
        <a:p>
          <a:pPr rtl="0"/>
          <a:r>
            <a:rPr lang="pt-BR" smtClean="0"/>
            <a:t>Executar</a:t>
          </a:r>
          <a:endParaRPr lang="en-US"/>
        </a:p>
      </dgm:t>
    </dgm:pt>
    <dgm:pt modelId="{22177CF0-7AB5-46DC-BC89-555172E1F758}" type="parTrans" cxnId="{3331F735-C717-4150-A400-0FCFC5BFD8D0}">
      <dgm:prSet/>
      <dgm:spPr/>
      <dgm:t>
        <a:bodyPr/>
        <a:lstStyle/>
        <a:p>
          <a:endParaRPr lang="en-US"/>
        </a:p>
      </dgm:t>
    </dgm:pt>
    <dgm:pt modelId="{F7F6E5DF-4DA5-49ED-AD1D-2B246E21575F}" type="sibTrans" cxnId="{3331F735-C717-4150-A400-0FCFC5BFD8D0}">
      <dgm:prSet/>
      <dgm:spPr/>
      <dgm:t>
        <a:bodyPr/>
        <a:lstStyle/>
        <a:p>
          <a:endParaRPr lang="en-US"/>
        </a:p>
      </dgm:t>
    </dgm:pt>
    <dgm:pt modelId="{5CF01CA1-630E-490B-B56F-1981AB91DC74}">
      <dgm:prSet/>
      <dgm:spPr/>
      <dgm:t>
        <a:bodyPr/>
        <a:lstStyle/>
        <a:p>
          <a:pPr rtl="0"/>
          <a:r>
            <a:rPr lang="pt-BR" smtClean="0"/>
            <a:t>Mensurar</a:t>
          </a:r>
          <a:endParaRPr lang="en-US"/>
        </a:p>
      </dgm:t>
    </dgm:pt>
    <dgm:pt modelId="{A6CA0A01-1491-416A-9553-8DFA881773AC}" type="parTrans" cxnId="{FF07936A-761B-4ADC-AFC4-82FF7ADD762C}">
      <dgm:prSet/>
      <dgm:spPr/>
      <dgm:t>
        <a:bodyPr/>
        <a:lstStyle/>
        <a:p>
          <a:endParaRPr lang="en-US"/>
        </a:p>
      </dgm:t>
    </dgm:pt>
    <dgm:pt modelId="{50493247-15DD-428F-84CE-4C18395F36D8}" type="sibTrans" cxnId="{FF07936A-761B-4ADC-AFC4-82FF7ADD762C}">
      <dgm:prSet/>
      <dgm:spPr/>
      <dgm:t>
        <a:bodyPr/>
        <a:lstStyle/>
        <a:p>
          <a:endParaRPr lang="en-US"/>
        </a:p>
      </dgm:t>
    </dgm:pt>
    <dgm:pt modelId="{7F89A7B4-D96C-455E-8242-7F36A5EE0BBB}">
      <dgm:prSet/>
      <dgm:spPr/>
      <dgm:t>
        <a:bodyPr/>
        <a:lstStyle/>
        <a:p>
          <a:pPr rtl="0"/>
          <a:r>
            <a:rPr lang="pt-BR" smtClean="0"/>
            <a:t>Rever</a:t>
          </a:r>
          <a:endParaRPr lang="en-US"/>
        </a:p>
      </dgm:t>
    </dgm:pt>
    <dgm:pt modelId="{89A6A81D-2870-4BA1-9A58-D97D39914FDA}" type="parTrans" cxnId="{5319927A-A150-410D-A194-8D5E954AA338}">
      <dgm:prSet/>
      <dgm:spPr/>
      <dgm:t>
        <a:bodyPr/>
        <a:lstStyle/>
        <a:p>
          <a:endParaRPr lang="en-US"/>
        </a:p>
      </dgm:t>
    </dgm:pt>
    <dgm:pt modelId="{962074C1-DE55-4085-8E74-5EE93060A0C9}" type="sibTrans" cxnId="{5319927A-A150-410D-A194-8D5E954AA338}">
      <dgm:prSet/>
      <dgm:spPr/>
      <dgm:t>
        <a:bodyPr/>
        <a:lstStyle/>
        <a:p>
          <a:endParaRPr lang="en-US"/>
        </a:p>
      </dgm:t>
    </dgm:pt>
    <dgm:pt modelId="{306C0B1A-2CAA-4565-A90B-DFD90BB5B899}" type="pres">
      <dgm:prSet presAssocID="{6BFE6BB2-2EDA-4778-A13A-4048E0B6CD2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ED9A7FB-A1FF-47A8-8CEE-9A3258A52F19}" type="pres">
      <dgm:prSet presAssocID="{51786B59-AF90-4DC9-8E6C-6DFCFD06ADCA}" presName="composite" presStyleCnt="0"/>
      <dgm:spPr/>
    </dgm:pt>
    <dgm:pt modelId="{FD77C826-8B1D-4F86-A530-4328BDC5A570}" type="pres">
      <dgm:prSet presAssocID="{51786B59-AF90-4DC9-8E6C-6DFCFD06ADCA}" presName="LShape" presStyleLbl="alignNode1" presStyleIdx="0" presStyleCnt="19"/>
      <dgm:spPr/>
    </dgm:pt>
    <dgm:pt modelId="{439D3BE9-83C4-455A-838E-B16893A8EA16}" type="pres">
      <dgm:prSet presAssocID="{51786B59-AF90-4DC9-8E6C-6DFCFD06ADCA}" presName="ParentText" presStyleLbl="revTx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19582-71DA-4A33-B983-AF5ADEE429C9}" type="pres">
      <dgm:prSet presAssocID="{51786B59-AF90-4DC9-8E6C-6DFCFD06ADCA}" presName="Triangle" presStyleLbl="alignNode1" presStyleIdx="1" presStyleCnt="19"/>
      <dgm:spPr/>
    </dgm:pt>
    <dgm:pt modelId="{57993A70-8649-4B37-AD47-3251395F1183}" type="pres">
      <dgm:prSet presAssocID="{39C54F1D-DCE0-43FE-8238-26524435FD46}" presName="sibTrans" presStyleCnt="0"/>
      <dgm:spPr/>
    </dgm:pt>
    <dgm:pt modelId="{D1A518F7-3B7C-4BD5-B077-5B8752A2115A}" type="pres">
      <dgm:prSet presAssocID="{39C54F1D-DCE0-43FE-8238-26524435FD46}" presName="space" presStyleCnt="0"/>
      <dgm:spPr/>
    </dgm:pt>
    <dgm:pt modelId="{83897D2A-CE0B-4D93-8CD8-6FFA68E96D2F}" type="pres">
      <dgm:prSet presAssocID="{EABEE343-A084-498E-B83A-A29E8D395677}" presName="composite" presStyleCnt="0"/>
      <dgm:spPr/>
    </dgm:pt>
    <dgm:pt modelId="{51E60634-B880-4441-BEE6-CDEB32EF6DB6}" type="pres">
      <dgm:prSet presAssocID="{EABEE343-A084-498E-B83A-A29E8D395677}" presName="LShape" presStyleLbl="alignNode1" presStyleIdx="2" presStyleCnt="19"/>
      <dgm:spPr/>
    </dgm:pt>
    <dgm:pt modelId="{7F1FD139-9B42-4A2A-A57B-F048793D135F}" type="pres">
      <dgm:prSet presAssocID="{EABEE343-A084-498E-B83A-A29E8D395677}" presName="ParentText" presStyleLbl="revTx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C0C604-ACA7-488B-A000-A583935ACB86}" type="pres">
      <dgm:prSet presAssocID="{EABEE343-A084-498E-B83A-A29E8D395677}" presName="Triangle" presStyleLbl="alignNode1" presStyleIdx="3" presStyleCnt="19"/>
      <dgm:spPr/>
    </dgm:pt>
    <dgm:pt modelId="{D3304BE6-488D-41D1-A572-6250DEC0BA60}" type="pres">
      <dgm:prSet presAssocID="{1CE13E52-A7ED-4464-BDB4-F0515AD21333}" presName="sibTrans" presStyleCnt="0"/>
      <dgm:spPr/>
    </dgm:pt>
    <dgm:pt modelId="{EEA8385B-3424-43BE-B29F-F6D729ED6A35}" type="pres">
      <dgm:prSet presAssocID="{1CE13E52-A7ED-4464-BDB4-F0515AD21333}" presName="space" presStyleCnt="0"/>
      <dgm:spPr/>
    </dgm:pt>
    <dgm:pt modelId="{4DA3D457-2208-4AE5-9F76-C9320B6A1360}" type="pres">
      <dgm:prSet presAssocID="{F4EB0657-E04A-4685-AA73-4D4E3B3F06E5}" presName="composite" presStyleCnt="0"/>
      <dgm:spPr/>
    </dgm:pt>
    <dgm:pt modelId="{66225469-F2D2-42D2-8F61-F9C844A2F858}" type="pres">
      <dgm:prSet presAssocID="{F4EB0657-E04A-4685-AA73-4D4E3B3F06E5}" presName="LShape" presStyleLbl="alignNode1" presStyleIdx="4" presStyleCnt="19"/>
      <dgm:spPr/>
    </dgm:pt>
    <dgm:pt modelId="{4B94DCEF-B1D6-4253-81F5-336ACEB00FD7}" type="pres">
      <dgm:prSet presAssocID="{F4EB0657-E04A-4685-AA73-4D4E3B3F06E5}" presName="ParentText" presStyleLbl="revTx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F86CC9-C75A-4790-BD1A-FD232D52D55C}" type="pres">
      <dgm:prSet presAssocID="{F4EB0657-E04A-4685-AA73-4D4E3B3F06E5}" presName="Triangle" presStyleLbl="alignNode1" presStyleIdx="5" presStyleCnt="19"/>
      <dgm:spPr/>
    </dgm:pt>
    <dgm:pt modelId="{3391FF3C-1E70-4FD8-B881-C762A9918A53}" type="pres">
      <dgm:prSet presAssocID="{8AE31F5E-E9A6-4D32-9352-EE2572C3D800}" presName="sibTrans" presStyleCnt="0"/>
      <dgm:spPr/>
    </dgm:pt>
    <dgm:pt modelId="{2947E274-8860-45E0-89BE-3365F791AD10}" type="pres">
      <dgm:prSet presAssocID="{8AE31F5E-E9A6-4D32-9352-EE2572C3D800}" presName="space" presStyleCnt="0"/>
      <dgm:spPr/>
    </dgm:pt>
    <dgm:pt modelId="{D6A7362C-A856-4F66-AF38-C9A263482F1D}" type="pres">
      <dgm:prSet presAssocID="{DEE9663F-5F39-45D7-8EAD-CED48BDC04A1}" presName="composite" presStyleCnt="0"/>
      <dgm:spPr/>
    </dgm:pt>
    <dgm:pt modelId="{1FB8F5D2-39D2-43FA-84F5-1F6FAA8863EA}" type="pres">
      <dgm:prSet presAssocID="{DEE9663F-5F39-45D7-8EAD-CED48BDC04A1}" presName="LShape" presStyleLbl="alignNode1" presStyleIdx="6" presStyleCnt="19"/>
      <dgm:spPr/>
    </dgm:pt>
    <dgm:pt modelId="{28D3EB9D-954E-4DC0-8435-0554D1F6ACCC}" type="pres">
      <dgm:prSet presAssocID="{DEE9663F-5F39-45D7-8EAD-CED48BDC04A1}" presName="ParentText" presStyleLbl="revTx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EDD21E-E43D-4C41-AB9D-177FFF1CDFD6}" type="pres">
      <dgm:prSet presAssocID="{DEE9663F-5F39-45D7-8EAD-CED48BDC04A1}" presName="Triangle" presStyleLbl="alignNode1" presStyleIdx="7" presStyleCnt="19"/>
      <dgm:spPr/>
    </dgm:pt>
    <dgm:pt modelId="{BDAD6139-57B1-4132-A2BC-B887E52BF715}" type="pres">
      <dgm:prSet presAssocID="{9C5F5477-5A29-42BE-B9C1-4F36DC0585C2}" presName="sibTrans" presStyleCnt="0"/>
      <dgm:spPr/>
    </dgm:pt>
    <dgm:pt modelId="{18925220-07DE-4511-88B8-17EC5FBA9682}" type="pres">
      <dgm:prSet presAssocID="{9C5F5477-5A29-42BE-B9C1-4F36DC0585C2}" presName="space" presStyleCnt="0"/>
      <dgm:spPr/>
    </dgm:pt>
    <dgm:pt modelId="{31D79996-21AE-455A-B096-B781E590DB57}" type="pres">
      <dgm:prSet presAssocID="{7BA36C7F-4862-43A5-8021-580560C35CC1}" presName="composite" presStyleCnt="0"/>
      <dgm:spPr/>
    </dgm:pt>
    <dgm:pt modelId="{B82E8892-7923-408A-BC6E-1FC5D07B7F96}" type="pres">
      <dgm:prSet presAssocID="{7BA36C7F-4862-43A5-8021-580560C35CC1}" presName="LShape" presStyleLbl="alignNode1" presStyleIdx="8" presStyleCnt="19"/>
      <dgm:spPr/>
    </dgm:pt>
    <dgm:pt modelId="{9ECF8EA7-D199-4206-808C-121217219E5F}" type="pres">
      <dgm:prSet presAssocID="{7BA36C7F-4862-43A5-8021-580560C35CC1}" presName="ParentText" presStyleLbl="revTx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B1421-E7A1-487B-928E-33F4BE0EF725}" type="pres">
      <dgm:prSet presAssocID="{7BA36C7F-4862-43A5-8021-580560C35CC1}" presName="Triangle" presStyleLbl="alignNode1" presStyleIdx="9" presStyleCnt="19"/>
      <dgm:spPr/>
    </dgm:pt>
    <dgm:pt modelId="{73B93D22-CBD5-48AB-818C-75A321861BB7}" type="pres">
      <dgm:prSet presAssocID="{5F607B42-1558-4DA6-BF9F-74B2AD8669E0}" presName="sibTrans" presStyleCnt="0"/>
      <dgm:spPr/>
    </dgm:pt>
    <dgm:pt modelId="{4425FC40-D0F8-4564-BC6A-BDCDAED4E4F5}" type="pres">
      <dgm:prSet presAssocID="{5F607B42-1558-4DA6-BF9F-74B2AD8669E0}" presName="space" presStyleCnt="0"/>
      <dgm:spPr/>
    </dgm:pt>
    <dgm:pt modelId="{287F7083-8B43-4AD9-B21C-75433B8AE348}" type="pres">
      <dgm:prSet presAssocID="{F04FACBF-C736-4C2B-8ED1-592743381CC7}" presName="composite" presStyleCnt="0"/>
      <dgm:spPr/>
    </dgm:pt>
    <dgm:pt modelId="{4D2EDAC7-F694-4F5C-88F6-05688FD4A445}" type="pres">
      <dgm:prSet presAssocID="{F04FACBF-C736-4C2B-8ED1-592743381CC7}" presName="LShape" presStyleLbl="alignNode1" presStyleIdx="10" presStyleCnt="19"/>
      <dgm:spPr/>
    </dgm:pt>
    <dgm:pt modelId="{102747B5-C4A0-47C4-B28E-1D8001E94ED9}" type="pres">
      <dgm:prSet presAssocID="{F04FACBF-C736-4C2B-8ED1-592743381CC7}" presName="ParentText" presStyleLbl="revTx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014D3-10DA-4372-A2F0-B483C83E60C5}" type="pres">
      <dgm:prSet presAssocID="{F04FACBF-C736-4C2B-8ED1-592743381CC7}" presName="Triangle" presStyleLbl="alignNode1" presStyleIdx="11" presStyleCnt="19"/>
      <dgm:spPr/>
    </dgm:pt>
    <dgm:pt modelId="{FA78B67C-65EE-4057-A2D5-F873455D2BDE}" type="pres">
      <dgm:prSet presAssocID="{991D3100-20BD-4209-B2D6-3F06A95B584B}" presName="sibTrans" presStyleCnt="0"/>
      <dgm:spPr/>
    </dgm:pt>
    <dgm:pt modelId="{79907D74-B7FF-4DBE-A2B3-9F775067D959}" type="pres">
      <dgm:prSet presAssocID="{991D3100-20BD-4209-B2D6-3F06A95B584B}" presName="space" presStyleCnt="0"/>
      <dgm:spPr/>
    </dgm:pt>
    <dgm:pt modelId="{33AD3E7B-BC3B-4FFE-B7E1-104D0F7C3365}" type="pres">
      <dgm:prSet presAssocID="{6215F5E3-2E72-443A-BC42-9C27B88CE7CD}" presName="composite" presStyleCnt="0"/>
      <dgm:spPr/>
    </dgm:pt>
    <dgm:pt modelId="{629F4E24-5624-4E34-9E01-A51D8B85C93E}" type="pres">
      <dgm:prSet presAssocID="{6215F5E3-2E72-443A-BC42-9C27B88CE7CD}" presName="LShape" presStyleLbl="alignNode1" presStyleIdx="12" presStyleCnt="19"/>
      <dgm:spPr/>
    </dgm:pt>
    <dgm:pt modelId="{2C5F6EF2-86DA-4773-B885-4C6A160DD744}" type="pres">
      <dgm:prSet presAssocID="{6215F5E3-2E72-443A-BC42-9C27B88CE7CD}" presName="ParentText" presStyleLbl="revTx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D74BB6-9C52-4C29-A061-FB96581B63E8}" type="pres">
      <dgm:prSet presAssocID="{6215F5E3-2E72-443A-BC42-9C27B88CE7CD}" presName="Triangle" presStyleLbl="alignNode1" presStyleIdx="13" presStyleCnt="19"/>
      <dgm:spPr/>
    </dgm:pt>
    <dgm:pt modelId="{5EC52A55-DF2D-454F-87E5-EB02EC25B9D9}" type="pres">
      <dgm:prSet presAssocID="{F37DD648-FD80-42F9-8EAB-494ED5247E23}" presName="sibTrans" presStyleCnt="0"/>
      <dgm:spPr/>
    </dgm:pt>
    <dgm:pt modelId="{0362DCE6-0CAC-4CF4-BDB9-BD8F8993F2EE}" type="pres">
      <dgm:prSet presAssocID="{F37DD648-FD80-42F9-8EAB-494ED5247E23}" presName="space" presStyleCnt="0"/>
      <dgm:spPr/>
    </dgm:pt>
    <dgm:pt modelId="{091FC280-1AAB-43CE-9E44-54E634BE11FE}" type="pres">
      <dgm:prSet presAssocID="{58056631-1582-4FDE-95B1-4754F8BADC1A}" presName="composite" presStyleCnt="0"/>
      <dgm:spPr/>
    </dgm:pt>
    <dgm:pt modelId="{C4AE82BA-D20F-4702-9623-C4DD367467A9}" type="pres">
      <dgm:prSet presAssocID="{58056631-1582-4FDE-95B1-4754F8BADC1A}" presName="LShape" presStyleLbl="alignNode1" presStyleIdx="14" presStyleCnt="19"/>
      <dgm:spPr/>
    </dgm:pt>
    <dgm:pt modelId="{1690DF46-97E0-4D7D-A01B-0A79C3CE8D96}" type="pres">
      <dgm:prSet presAssocID="{58056631-1582-4FDE-95B1-4754F8BADC1A}" presName="ParentText" presStyleLbl="revTx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67226-65B2-456C-8EDF-BBB6EA3FEBEE}" type="pres">
      <dgm:prSet presAssocID="{58056631-1582-4FDE-95B1-4754F8BADC1A}" presName="Triangle" presStyleLbl="alignNode1" presStyleIdx="15" presStyleCnt="19"/>
      <dgm:spPr/>
    </dgm:pt>
    <dgm:pt modelId="{759BB958-E0F7-4C91-920B-ADA715E59201}" type="pres">
      <dgm:prSet presAssocID="{F7F6E5DF-4DA5-49ED-AD1D-2B246E21575F}" presName="sibTrans" presStyleCnt="0"/>
      <dgm:spPr/>
    </dgm:pt>
    <dgm:pt modelId="{8356DA38-5EC9-4E8C-9804-9144B252F370}" type="pres">
      <dgm:prSet presAssocID="{F7F6E5DF-4DA5-49ED-AD1D-2B246E21575F}" presName="space" presStyleCnt="0"/>
      <dgm:spPr/>
    </dgm:pt>
    <dgm:pt modelId="{296524EA-6628-4950-B09D-974D0A632588}" type="pres">
      <dgm:prSet presAssocID="{5CF01CA1-630E-490B-B56F-1981AB91DC74}" presName="composite" presStyleCnt="0"/>
      <dgm:spPr/>
    </dgm:pt>
    <dgm:pt modelId="{13057D50-D6F0-4E04-8B4E-916CE71956CC}" type="pres">
      <dgm:prSet presAssocID="{5CF01CA1-630E-490B-B56F-1981AB91DC74}" presName="LShape" presStyleLbl="alignNode1" presStyleIdx="16" presStyleCnt="19"/>
      <dgm:spPr/>
    </dgm:pt>
    <dgm:pt modelId="{6651BA4B-3065-43CC-98DF-DD481B30300F}" type="pres">
      <dgm:prSet presAssocID="{5CF01CA1-630E-490B-B56F-1981AB91DC74}" presName="ParentText" presStyleLbl="revTx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76B7A-86A7-4883-A450-2534715B6F03}" type="pres">
      <dgm:prSet presAssocID="{5CF01CA1-630E-490B-B56F-1981AB91DC74}" presName="Triangle" presStyleLbl="alignNode1" presStyleIdx="17" presStyleCnt="19"/>
      <dgm:spPr/>
    </dgm:pt>
    <dgm:pt modelId="{09E38652-457B-4C0D-9C6B-D55292362088}" type="pres">
      <dgm:prSet presAssocID="{50493247-15DD-428F-84CE-4C18395F36D8}" presName="sibTrans" presStyleCnt="0"/>
      <dgm:spPr/>
    </dgm:pt>
    <dgm:pt modelId="{E172F918-5D7B-40C2-A34A-9895C4C952F3}" type="pres">
      <dgm:prSet presAssocID="{50493247-15DD-428F-84CE-4C18395F36D8}" presName="space" presStyleCnt="0"/>
      <dgm:spPr/>
    </dgm:pt>
    <dgm:pt modelId="{1658240C-1054-4F2F-9E28-9A4EB456DAFB}" type="pres">
      <dgm:prSet presAssocID="{7F89A7B4-D96C-455E-8242-7F36A5EE0BBB}" presName="composite" presStyleCnt="0"/>
      <dgm:spPr/>
    </dgm:pt>
    <dgm:pt modelId="{BB82B299-A7C8-4D11-8DC7-3F01FEF29986}" type="pres">
      <dgm:prSet presAssocID="{7F89A7B4-D96C-455E-8242-7F36A5EE0BBB}" presName="LShape" presStyleLbl="alignNode1" presStyleIdx="18" presStyleCnt="19"/>
      <dgm:spPr/>
    </dgm:pt>
    <dgm:pt modelId="{69B57749-0757-4BDF-A2FF-97AE5FEC4895}" type="pres">
      <dgm:prSet presAssocID="{7F89A7B4-D96C-455E-8242-7F36A5EE0BBB}" presName="ParentText" presStyleLbl="revTx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84BAC6-0373-4876-83B7-A7A98B597061}" type="presOf" srcId="{5CF01CA1-630E-490B-B56F-1981AB91DC74}" destId="{6651BA4B-3065-43CC-98DF-DD481B30300F}" srcOrd="0" destOrd="0" presId="urn:microsoft.com/office/officeart/2009/3/layout/StepUpProcess"/>
    <dgm:cxn modelId="{D72D1AE5-EEE5-4218-9721-5B02505814D8}" type="presOf" srcId="{58056631-1582-4FDE-95B1-4754F8BADC1A}" destId="{1690DF46-97E0-4D7D-A01B-0A79C3CE8D96}" srcOrd="0" destOrd="0" presId="urn:microsoft.com/office/officeart/2009/3/layout/StepUpProcess"/>
    <dgm:cxn modelId="{E81E4DEB-2591-4F71-85D5-0453675C63B8}" type="presOf" srcId="{51786B59-AF90-4DC9-8E6C-6DFCFD06ADCA}" destId="{439D3BE9-83C4-455A-838E-B16893A8EA16}" srcOrd="0" destOrd="0" presId="urn:microsoft.com/office/officeart/2009/3/layout/StepUpProcess"/>
    <dgm:cxn modelId="{129C31C2-B6D5-4760-83D4-BC78BAF9CFB1}" srcId="{6BFE6BB2-2EDA-4778-A13A-4048E0B6CD2B}" destId="{51786B59-AF90-4DC9-8E6C-6DFCFD06ADCA}" srcOrd="0" destOrd="0" parTransId="{DF655718-F66A-4086-85EF-2E89A759DC1D}" sibTransId="{39C54F1D-DCE0-43FE-8238-26524435FD46}"/>
    <dgm:cxn modelId="{3331F735-C717-4150-A400-0FCFC5BFD8D0}" srcId="{6BFE6BB2-2EDA-4778-A13A-4048E0B6CD2B}" destId="{58056631-1582-4FDE-95B1-4754F8BADC1A}" srcOrd="7" destOrd="0" parTransId="{22177CF0-7AB5-46DC-BC89-555172E1F758}" sibTransId="{F7F6E5DF-4DA5-49ED-AD1D-2B246E21575F}"/>
    <dgm:cxn modelId="{505A5AAE-CE67-4A77-8609-A1455D0475CB}" type="presOf" srcId="{F4EB0657-E04A-4685-AA73-4D4E3B3F06E5}" destId="{4B94DCEF-B1D6-4253-81F5-336ACEB00FD7}" srcOrd="0" destOrd="0" presId="urn:microsoft.com/office/officeart/2009/3/layout/StepUpProcess"/>
    <dgm:cxn modelId="{36A28111-D679-428B-929C-BD91D6AE5030}" type="presOf" srcId="{7BA36C7F-4862-43A5-8021-580560C35CC1}" destId="{9ECF8EA7-D199-4206-808C-121217219E5F}" srcOrd="0" destOrd="0" presId="urn:microsoft.com/office/officeart/2009/3/layout/StepUpProcess"/>
    <dgm:cxn modelId="{11665AED-576D-4AB1-B9FD-E03F1E52EADE}" srcId="{6BFE6BB2-2EDA-4778-A13A-4048E0B6CD2B}" destId="{EABEE343-A084-498E-B83A-A29E8D395677}" srcOrd="1" destOrd="0" parTransId="{767518D9-C4D7-4C26-A827-5CBD201DE1DA}" sibTransId="{1CE13E52-A7ED-4464-BDB4-F0515AD21333}"/>
    <dgm:cxn modelId="{73B03CC6-8F4C-4D95-9393-08C43F3A0E1E}" srcId="{6BFE6BB2-2EDA-4778-A13A-4048E0B6CD2B}" destId="{6215F5E3-2E72-443A-BC42-9C27B88CE7CD}" srcOrd="6" destOrd="0" parTransId="{69FC1B84-61F5-407C-A0D5-0816F0273C3F}" sibTransId="{F37DD648-FD80-42F9-8EAB-494ED5247E23}"/>
    <dgm:cxn modelId="{351D2418-F005-47AF-A14E-4E770925B9F1}" type="presOf" srcId="{DEE9663F-5F39-45D7-8EAD-CED48BDC04A1}" destId="{28D3EB9D-954E-4DC0-8435-0554D1F6ACCC}" srcOrd="0" destOrd="0" presId="urn:microsoft.com/office/officeart/2009/3/layout/StepUpProcess"/>
    <dgm:cxn modelId="{5F2012C6-9A3C-4CDA-A565-FA7529EE784D}" srcId="{6BFE6BB2-2EDA-4778-A13A-4048E0B6CD2B}" destId="{DEE9663F-5F39-45D7-8EAD-CED48BDC04A1}" srcOrd="3" destOrd="0" parTransId="{73247DD6-9C5A-4863-BC58-04EA820AC310}" sibTransId="{9C5F5477-5A29-42BE-B9C1-4F36DC0585C2}"/>
    <dgm:cxn modelId="{A1B30CBA-A3E4-4F22-88A0-B5D19C49D1B4}" srcId="{6BFE6BB2-2EDA-4778-A13A-4048E0B6CD2B}" destId="{F4EB0657-E04A-4685-AA73-4D4E3B3F06E5}" srcOrd="2" destOrd="0" parTransId="{255E6F1F-2935-420B-BF3E-7FB84BBFA53F}" sibTransId="{8AE31F5E-E9A6-4D32-9352-EE2572C3D800}"/>
    <dgm:cxn modelId="{F57D8725-E3D2-48B7-A505-744F82C4581A}" type="presOf" srcId="{6BFE6BB2-2EDA-4778-A13A-4048E0B6CD2B}" destId="{306C0B1A-2CAA-4565-A90B-DFD90BB5B899}" srcOrd="0" destOrd="0" presId="urn:microsoft.com/office/officeart/2009/3/layout/StepUpProcess"/>
    <dgm:cxn modelId="{C614525E-E8A3-4A36-A67D-7CE57552D765}" type="presOf" srcId="{6215F5E3-2E72-443A-BC42-9C27B88CE7CD}" destId="{2C5F6EF2-86DA-4773-B885-4C6A160DD744}" srcOrd="0" destOrd="0" presId="urn:microsoft.com/office/officeart/2009/3/layout/StepUpProcess"/>
    <dgm:cxn modelId="{A1286C9D-F0B3-43E8-A138-4F2F4A697E33}" type="presOf" srcId="{F04FACBF-C736-4C2B-8ED1-592743381CC7}" destId="{102747B5-C4A0-47C4-B28E-1D8001E94ED9}" srcOrd="0" destOrd="0" presId="urn:microsoft.com/office/officeart/2009/3/layout/StepUpProcess"/>
    <dgm:cxn modelId="{0F8A51E8-DEB5-48F8-80C6-CA58DD7D7055}" type="presOf" srcId="{7F89A7B4-D96C-455E-8242-7F36A5EE0BBB}" destId="{69B57749-0757-4BDF-A2FF-97AE5FEC4895}" srcOrd="0" destOrd="0" presId="urn:microsoft.com/office/officeart/2009/3/layout/StepUpProcess"/>
    <dgm:cxn modelId="{2DB8CFF2-DA21-44B1-9F19-B4C308C0B3D0}" srcId="{6BFE6BB2-2EDA-4778-A13A-4048E0B6CD2B}" destId="{F04FACBF-C736-4C2B-8ED1-592743381CC7}" srcOrd="5" destOrd="0" parTransId="{039B5717-37EF-4FDE-BAD3-C1F6F7A34B95}" sibTransId="{991D3100-20BD-4209-B2D6-3F06A95B584B}"/>
    <dgm:cxn modelId="{5319927A-A150-410D-A194-8D5E954AA338}" srcId="{6BFE6BB2-2EDA-4778-A13A-4048E0B6CD2B}" destId="{7F89A7B4-D96C-455E-8242-7F36A5EE0BBB}" srcOrd="9" destOrd="0" parTransId="{89A6A81D-2870-4BA1-9A58-D97D39914FDA}" sibTransId="{962074C1-DE55-4085-8E74-5EE93060A0C9}"/>
    <dgm:cxn modelId="{BC9D39D8-9AF3-4115-A156-6034EA85F3F8}" type="presOf" srcId="{EABEE343-A084-498E-B83A-A29E8D395677}" destId="{7F1FD139-9B42-4A2A-A57B-F048793D135F}" srcOrd="0" destOrd="0" presId="urn:microsoft.com/office/officeart/2009/3/layout/StepUpProcess"/>
    <dgm:cxn modelId="{FDB63DCA-A9D1-4269-A12D-4B1D3FAFD606}" srcId="{6BFE6BB2-2EDA-4778-A13A-4048E0B6CD2B}" destId="{7BA36C7F-4862-43A5-8021-580560C35CC1}" srcOrd="4" destOrd="0" parTransId="{5C868BEF-765D-458B-AB35-3E568961727C}" sibTransId="{5F607B42-1558-4DA6-BF9F-74B2AD8669E0}"/>
    <dgm:cxn modelId="{FF07936A-761B-4ADC-AFC4-82FF7ADD762C}" srcId="{6BFE6BB2-2EDA-4778-A13A-4048E0B6CD2B}" destId="{5CF01CA1-630E-490B-B56F-1981AB91DC74}" srcOrd="8" destOrd="0" parTransId="{A6CA0A01-1491-416A-9553-8DFA881773AC}" sibTransId="{50493247-15DD-428F-84CE-4C18395F36D8}"/>
    <dgm:cxn modelId="{DF308731-E0FD-4A67-A1B2-50F676EBD774}" type="presParOf" srcId="{306C0B1A-2CAA-4565-A90B-DFD90BB5B899}" destId="{EED9A7FB-A1FF-47A8-8CEE-9A3258A52F19}" srcOrd="0" destOrd="0" presId="urn:microsoft.com/office/officeart/2009/3/layout/StepUpProcess"/>
    <dgm:cxn modelId="{5A989B47-B128-44AE-A916-5D21E73231B0}" type="presParOf" srcId="{EED9A7FB-A1FF-47A8-8CEE-9A3258A52F19}" destId="{FD77C826-8B1D-4F86-A530-4328BDC5A570}" srcOrd="0" destOrd="0" presId="urn:microsoft.com/office/officeart/2009/3/layout/StepUpProcess"/>
    <dgm:cxn modelId="{C6D9A580-6DCD-4886-B1A5-8B21C096D858}" type="presParOf" srcId="{EED9A7FB-A1FF-47A8-8CEE-9A3258A52F19}" destId="{439D3BE9-83C4-455A-838E-B16893A8EA16}" srcOrd="1" destOrd="0" presId="urn:microsoft.com/office/officeart/2009/3/layout/StepUpProcess"/>
    <dgm:cxn modelId="{8E8AA24D-07A4-4383-874C-591E9599030D}" type="presParOf" srcId="{EED9A7FB-A1FF-47A8-8CEE-9A3258A52F19}" destId="{43E19582-71DA-4A33-B983-AF5ADEE429C9}" srcOrd="2" destOrd="0" presId="urn:microsoft.com/office/officeart/2009/3/layout/StepUpProcess"/>
    <dgm:cxn modelId="{1FD5C282-1FAA-4CD1-84DA-FA7396DCC403}" type="presParOf" srcId="{306C0B1A-2CAA-4565-A90B-DFD90BB5B899}" destId="{57993A70-8649-4B37-AD47-3251395F1183}" srcOrd="1" destOrd="0" presId="urn:microsoft.com/office/officeart/2009/3/layout/StepUpProcess"/>
    <dgm:cxn modelId="{529F4E1E-AF0C-4926-ADAB-30254A474864}" type="presParOf" srcId="{57993A70-8649-4B37-AD47-3251395F1183}" destId="{D1A518F7-3B7C-4BD5-B077-5B8752A2115A}" srcOrd="0" destOrd="0" presId="urn:microsoft.com/office/officeart/2009/3/layout/StepUpProcess"/>
    <dgm:cxn modelId="{377EDB60-0CDD-4D62-B9FA-65711A3C6BD9}" type="presParOf" srcId="{306C0B1A-2CAA-4565-A90B-DFD90BB5B899}" destId="{83897D2A-CE0B-4D93-8CD8-6FFA68E96D2F}" srcOrd="2" destOrd="0" presId="urn:microsoft.com/office/officeart/2009/3/layout/StepUpProcess"/>
    <dgm:cxn modelId="{F72DD997-1541-4642-AF9C-341D706DE86B}" type="presParOf" srcId="{83897D2A-CE0B-4D93-8CD8-6FFA68E96D2F}" destId="{51E60634-B880-4441-BEE6-CDEB32EF6DB6}" srcOrd="0" destOrd="0" presId="urn:microsoft.com/office/officeart/2009/3/layout/StepUpProcess"/>
    <dgm:cxn modelId="{2F3EF1F0-8F84-4AD4-B6EA-2CFABECB4424}" type="presParOf" srcId="{83897D2A-CE0B-4D93-8CD8-6FFA68E96D2F}" destId="{7F1FD139-9B42-4A2A-A57B-F048793D135F}" srcOrd="1" destOrd="0" presId="urn:microsoft.com/office/officeart/2009/3/layout/StepUpProcess"/>
    <dgm:cxn modelId="{2285AE8F-0027-4D6E-A807-B1E3C7520FCE}" type="presParOf" srcId="{83897D2A-CE0B-4D93-8CD8-6FFA68E96D2F}" destId="{8BC0C604-ACA7-488B-A000-A583935ACB86}" srcOrd="2" destOrd="0" presId="urn:microsoft.com/office/officeart/2009/3/layout/StepUpProcess"/>
    <dgm:cxn modelId="{5422A1C2-EAC3-4100-B9FD-BE17DDE5EDA7}" type="presParOf" srcId="{306C0B1A-2CAA-4565-A90B-DFD90BB5B899}" destId="{D3304BE6-488D-41D1-A572-6250DEC0BA60}" srcOrd="3" destOrd="0" presId="urn:microsoft.com/office/officeart/2009/3/layout/StepUpProcess"/>
    <dgm:cxn modelId="{D78D0736-4A03-4A19-9310-C8D621103F51}" type="presParOf" srcId="{D3304BE6-488D-41D1-A572-6250DEC0BA60}" destId="{EEA8385B-3424-43BE-B29F-F6D729ED6A35}" srcOrd="0" destOrd="0" presId="urn:microsoft.com/office/officeart/2009/3/layout/StepUpProcess"/>
    <dgm:cxn modelId="{8A7EDE42-8515-4C9D-B271-E3AAADDC6353}" type="presParOf" srcId="{306C0B1A-2CAA-4565-A90B-DFD90BB5B899}" destId="{4DA3D457-2208-4AE5-9F76-C9320B6A1360}" srcOrd="4" destOrd="0" presId="urn:microsoft.com/office/officeart/2009/3/layout/StepUpProcess"/>
    <dgm:cxn modelId="{9A1D9172-2E88-463E-8319-6E43B018F028}" type="presParOf" srcId="{4DA3D457-2208-4AE5-9F76-C9320B6A1360}" destId="{66225469-F2D2-42D2-8F61-F9C844A2F858}" srcOrd="0" destOrd="0" presId="urn:microsoft.com/office/officeart/2009/3/layout/StepUpProcess"/>
    <dgm:cxn modelId="{6982E202-CF6F-4B75-B085-E39D64ACACE5}" type="presParOf" srcId="{4DA3D457-2208-4AE5-9F76-C9320B6A1360}" destId="{4B94DCEF-B1D6-4253-81F5-336ACEB00FD7}" srcOrd="1" destOrd="0" presId="urn:microsoft.com/office/officeart/2009/3/layout/StepUpProcess"/>
    <dgm:cxn modelId="{22942F58-33F3-4795-92A6-350383B18F32}" type="presParOf" srcId="{4DA3D457-2208-4AE5-9F76-C9320B6A1360}" destId="{34F86CC9-C75A-4790-BD1A-FD232D52D55C}" srcOrd="2" destOrd="0" presId="urn:microsoft.com/office/officeart/2009/3/layout/StepUpProcess"/>
    <dgm:cxn modelId="{D7F3F59F-5BE3-4761-BDDC-60790E236BAE}" type="presParOf" srcId="{306C0B1A-2CAA-4565-A90B-DFD90BB5B899}" destId="{3391FF3C-1E70-4FD8-B881-C762A9918A53}" srcOrd="5" destOrd="0" presId="urn:microsoft.com/office/officeart/2009/3/layout/StepUpProcess"/>
    <dgm:cxn modelId="{F6B8E666-4DD8-44A3-9ED8-1EBA0657D81A}" type="presParOf" srcId="{3391FF3C-1E70-4FD8-B881-C762A9918A53}" destId="{2947E274-8860-45E0-89BE-3365F791AD10}" srcOrd="0" destOrd="0" presId="urn:microsoft.com/office/officeart/2009/3/layout/StepUpProcess"/>
    <dgm:cxn modelId="{5D82B29C-15EB-43AF-A990-231E2697E262}" type="presParOf" srcId="{306C0B1A-2CAA-4565-A90B-DFD90BB5B899}" destId="{D6A7362C-A856-4F66-AF38-C9A263482F1D}" srcOrd="6" destOrd="0" presId="urn:microsoft.com/office/officeart/2009/3/layout/StepUpProcess"/>
    <dgm:cxn modelId="{AFE417CA-51FF-4F56-A960-32BC3E5F14EC}" type="presParOf" srcId="{D6A7362C-A856-4F66-AF38-C9A263482F1D}" destId="{1FB8F5D2-39D2-43FA-84F5-1F6FAA8863EA}" srcOrd="0" destOrd="0" presId="urn:microsoft.com/office/officeart/2009/3/layout/StepUpProcess"/>
    <dgm:cxn modelId="{7A725132-5666-4C39-9FC8-5FCC4E11761E}" type="presParOf" srcId="{D6A7362C-A856-4F66-AF38-C9A263482F1D}" destId="{28D3EB9D-954E-4DC0-8435-0554D1F6ACCC}" srcOrd="1" destOrd="0" presId="urn:microsoft.com/office/officeart/2009/3/layout/StepUpProcess"/>
    <dgm:cxn modelId="{913C58B3-1B82-49F1-B872-3EC6D39E0DA2}" type="presParOf" srcId="{D6A7362C-A856-4F66-AF38-C9A263482F1D}" destId="{F5EDD21E-E43D-4C41-AB9D-177FFF1CDFD6}" srcOrd="2" destOrd="0" presId="urn:microsoft.com/office/officeart/2009/3/layout/StepUpProcess"/>
    <dgm:cxn modelId="{D147AA7B-F259-48AA-9035-38C68938EC5A}" type="presParOf" srcId="{306C0B1A-2CAA-4565-A90B-DFD90BB5B899}" destId="{BDAD6139-57B1-4132-A2BC-B887E52BF715}" srcOrd="7" destOrd="0" presId="urn:microsoft.com/office/officeart/2009/3/layout/StepUpProcess"/>
    <dgm:cxn modelId="{C6744C53-97E3-4BAE-A7E9-B05A2C44860B}" type="presParOf" srcId="{BDAD6139-57B1-4132-A2BC-B887E52BF715}" destId="{18925220-07DE-4511-88B8-17EC5FBA9682}" srcOrd="0" destOrd="0" presId="urn:microsoft.com/office/officeart/2009/3/layout/StepUpProcess"/>
    <dgm:cxn modelId="{0AE7B13D-CD04-47C5-97F9-5C5AEB597249}" type="presParOf" srcId="{306C0B1A-2CAA-4565-A90B-DFD90BB5B899}" destId="{31D79996-21AE-455A-B096-B781E590DB57}" srcOrd="8" destOrd="0" presId="urn:microsoft.com/office/officeart/2009/3/layout/StepUpProcess"/>
    <dgm:cxn modelId="{142AFBE5-0806-43C4-983F-3C60968448FA}" type="presParOf" srcId="{31D79996-21AE-455A-B096-B781E590DB57}" destId="{B82E8892-7923-408A-BC6E-1FC5D07B7F96}" srcOrd="0" destOrd="0" presId="urn:microsoft.com/office/officeart/2009/3/layout/StepUpProcess"/>
    <dgm:cxn modelId="{7778DA50-51CB-43B3-8F25-B14B6CC3B223}" type="presParOf" srcId="{31D79996-21AE-455A-B096-B781E590DB57}" destId="{9ECF8EA7-D199-4206-808C-121217219E5F}" srcOrd="1" destOrd="0" presId="urn:microsoft.com/office/officeart/2009/3/layout/StepUpProcess"/>
    <dgm:cxn modelId="{6A68F8F5-481C-4BF9-8342-4FA1A0889301}" type="presParOf" srcId="{31D79996-21AE-455A-B096-B781E590DB57}" destId="{32CB1421-E7A1-487B-928E-33F4BE0EF725}" srcOrd="2" destOrd="0" presId="urn:microsoft.com/office/officeart/2009/3/layout/StepUpProcess"/>
    <dgm:cxn modelId="{C61A6ECB-6A32-4A1D-9812-8C4801D0D3C2}" type="presParOf" srcId="{306C0B1A-2CAA-4565-A90B-DFD90BB5B899}" destId="{73B93D22-CBD5-48AB-818C-75A321861BB7}" srcOrd="9" destOrd="0" presId="urn:microsoft.com/office/officeart/2009/3/layout/StepUpProcess"/>
    <dgm:cxn modelId="{2BD394C5-C2B8-47BE-9492-78719DA0325E}" type="presParOf" srcId="{73B93D22-CBD5-48AB-818C-75A321861BB7}" destId="{4425FC40-D0F8-4564-BC6A-BDCDAED4E4F5}" srcOrd="0" destOrd="0" presId="urn:microsoft.com/office/officeart/2009/3/layout/StepUpProcess"/>
    <dgm:cxn modelId="{D61E9FA9-A8F8-4415-BB6C-2D58837C001D}" type="presParOf" srcId="{306C0B1A-2CAA-4565-A90B-DFD90BB5B899}" destId="{287F7083-8B43-4AD9-B21C-75433B8AE348}" srcOrd="10" destOrd="0" presId="urn:microsoft.com/office/officeart/2009/3/layout/StepUpProcess"/>
    <dgm:cxn modelId="{9DE3EDD1-11B6-426F-B396-ACBD39A9331A}" type="presParOf" srcId="{287F7083-8B43-4AD9-B21C-75433B8AE348}" destId="{4D2EDAC7-F694-4F5C-88F6-05688FD4A445}" srcOrd="0" destOrd="0" presId="urn:microsoft.com/office/officeart/2009/3/layout/StepUpProcess"/>
    <dgm:cxn modelId="{C66D4BE2-E633-4ECF-A2F7-60D7851F93ED}" type="presParOf" srcId="{287F7083-8B43-4AD9-B21C-75433B8AE348}" destId="{102747B5-C4A0-47C4-B28E-1D8001E94ED9}" srcOrd="1" destOrd="0" presId="urn:microsoft.com/office/officeart/2009/3/layout/StepUpProcess"/>
    <dgm:cxn modelId="{0B724DBB-52EE-47FD-B0AA-27D9BE3443DA}" type="presParOf" srcId="{287F7083-8B43-4AD9-B21C-75433B8AE348}" destId="{54D014D3-10DA-4372-A2F0-B483C83E60C5}" srcOrd="2" destOrd="0" presId="urn:microsoft.com/office/officeart/2009/3/layout/StepUpProcess"/>
    <dgm:cxn modelId="{D76CC932-8B89-40B8-B4C6-09B2456CD06A}" type="presParOf" srcId="{306C0B1A-2CAA-4565-A90B-DFD90BB5B899}" destId="{FA78B67C-65EE-4057-A2D5-F873455D2BDE}" srcOrd="11" destOrd="0" presId="urn:microsoft.com/office/officeart/2009/3/layout/StepUpProcess"/>
    <dgm:cxn modelId="{03A627F3-9A74-425D-9D00-5623F5231019}" type="presParOf" srcId="{FA78B67C-65EE-4057-A2D5-F873455D2BDE}" destId="{79907D74-B7FF-4DBE-A2B3-9F775067D959}" srcOrd="0" destOrd="0" presId="urn:microsoft.com/office/officeart/2009/3/layout/StepUpProcess"/>
    <dgm:cxn modelId="{0955A535-6F5E-4CED-A8A3-B80E09AD553D}" type="presParOf" srcId="{306C0B1A-2CAA-4565-A90B-DFD90BB5B899}" destId="{33AD3E7B-BC3B-4FFE-B7E1-104D0F7C3365}" srcOrd="12" destOrd="0" presId="urn:microsoft.com/office/officeart/2009/3/layout/StepUpProcess"/>
    <dgm:cxn modelId="{3315C21C-CB6E-464F-8C6C-2AACC33FE1E0}" type="presParOf" srcId="{33AD3E7B-BC3B-4FFE-B7E1-104D0F7C3365}" destId="{629F4E24-5624-4E34-9E01-A51D8B85C93E}" srcOrd="0" destOrd="0" presId="urn:microsoft.com/office/officeart/2009/3/layout/StepUpProcess"/>
    <dgm:cxn modelId="{88C2BD35-1E42-4D37-B9FA-C80BD643F8BA}" type="presParOf" srcId="{33AD3E7B-BC3B-4FFE-B7E1-104D0F7C3365}" destId="{2C5F6EF2-86DA-4773-B885-4C6A160DD744}" srcOrd="1" destOrd="0" presId="urn:microsoft.com/office/officeart/2009/3/layout/StepUpProcess"/>
    <dgm:cxn modelId="{88C24AD7-8574-4243-AB0A-4B3E1F527BF0}" type="presParOf" srcId="{33AD3E7B-BC3B-4FFE-B7E1-104D0F7C3365}" destId="{83D74BB6-9C52-4C29-A061-FB96581B63E8}" srcOrd="2" destOrd="0" presId="urn:microsoft.com/office/officeart/2009/3/layout/StepUpProcess"/>
    <dgm:cxn modelId="{C078DC1D-52B7-4794-B62D-76DCF11316B7}" type="presParOf" srcId="{306C0B1A-2CAA-4565-A90B-DFD90BB5B899}" destId="{5EC52A55-DF2D-454F-87E5-EB02EC25B9D9}" srcOrd="13" destOrd="0" presId="urn:microsoft.com/office/officeart/2009/3/layout/StepUpProcess"/>
    <dgm:cxn modelId="{DD23D855-64D9-4486-B1D6-351CB48DD84B}" type="presParOf" srcId="{5EC52A55-DF2D-454F-87E5-EB02EC25B9D9}" destId="{0362DCE6-0CAC-4CF4-BDB9-BD8F8993F2EE}" srcOrd="0" destOrd="0" presId="urn:microsoft.com/office/officeart/2009/3/layout/StepUpProcess"/>
    <dgm:cxn modelId="{3005C02E-EC15-4E3A-B4BB-55D47AA58F83}" type="presParOf" srcId="{306C0B1A-2CAA-4565-A90B-DFD90BB5B899}" destId="{091FC280-1AAB-43CE-9E44-54E634BE11FE}" srcOrd="14" destOrd="0" presId="urn:microsoft.com/office/officeart/2009/3/layout/StepUpProcess"/>
    <dgm:cxn modelId="{2E4C5609-E7D3-4F13-831F-FF63389DBD4A}" type="presParOf" srcId="{091FC280-1AAB-43CE-9E44-54E634BE11FE}" destId="{C4AE82BA-D20F-4702-9623-C4DD367467A9}" srcOrd="0" destOrd="0" presId="urn:microsoft.com/office/officeart/2009/3/layout/StepUpProcess"/>
    <dgm:cxn modelId="{3D373614-290D-4FDA-BC01-52214D616A85}" type="presParOf" srcId="{091FC280-1AAB-43CE-9E44-54E634BE11FE}" destId="{1690DF46-97E0-4D7D-A01B-0A79C3CE8D96}" srcOrd="1" destOrd="0" presId="urn:microsoft.com/office/officeart/2009/3/layout/StepUpProcess"/>
    <dgm:cxn modelId="{92F92580-E112-46A6-B8F2-ECB863307DF3}" type="presParOf" srcId="{091FC280-1AAB-43CE-9E44-54E634BE11FE}" destId="{96D67226-65B2-456C-8EDF-BBB6EA3FEBEE}" srcOrd="2" destOrd="0" presId="urn:microsoft.com/office/officeart/2009/3/layout/StepUpProcess"/>
    <dgm:cxn modelId="{EA95D1F2-90F5-4D70-A2BC-C4054ADCC839}" type="presParOf" srcId="{306C0B1A-2CAA-4565-A90B-DFD90BB5B899}" destId="{759BB958-E0F7-4C91-920B-ADA715E59201}" srcOrd="15" destOrd="0" presId="urn:microsoft.com/office/officeart/2009/3/layout/StepUpProcess"/>
    <dgm:cxn modelId="{053669E4-CC2E-41B9-8664-8978F675CC48}" type="presParOf" srcId="{759BB958-E0F7-4C91-920B-ADA715E59201}" destId="{8356DA38-5EC9-4E8C-9804-9144B252F370}" srcOrd="0" destOrd="0" presId="urn:microsoft.com/office/officeart/2009/3/layout/StepUpProcess"/>
    <dgm:cxn modelId="{F7D1B133-F9EE-4C77-90FA-087451D5359D}" type="presParOf" srcId="{306C0B1A-2CAA-4565-A90B-DFD90BB5B899}" destId="{296524EA-6628-4950-B09D-974D0A632588}" srcOrd="16" destOrd="0" presId="urn:microsoft.com/office/officeart/2009/3/layout/StepUpProcess"/>
    <dgm:cxn modelId="{5B0C5F67-D73C-4AB2-8507-39174E3BB09C}" type="presParOf" srcId="{296524EA-6628-4950-B09D-974D0A632588}" destId="{13057D50-D6F0-4E04-8B4E-916CE71956CC}" srcOrd="0" destOrd="0" presId="urn:microsoft.com/office/officeart/2009/3/layout/StepUpProcess"/>
    <dgm:cxn modelId="{466F13AA-C1AF-456F-AE3D-7591DA72312E}" type="presParOf" srcId="{296524EA-6628-4950-B09D-974D0A632588}" destId="{6651BA4B-3065-43CC-98DF-DD481B30300F}" srcOrd="1" destOrd="0" presId="urn:microsoft.com/office/officeart/2009/3/layout/StepUpProcess"/>
    <dgm:cxn modelId="{D35318D5-7896-4EB6-9BC8-E49B2AE09345}" type="presParOf" srcId="{296524EA-6628-4950-B09D-974D0A632588}" destId="{19176B7A-86A7-4883-A450-2534715B6F03}" srcOrd="2" destOrd="0" presId="urn:microsoft.com/office/officeart/2009/3/layout/StepUpProcess"/>
    <dgm:cxn modelId="{B76812AC-1289-414B-918B-E24F5C45712E}" type="presParOf" srcId="{306C0B1A-2CAA-4565-A90B-DFD90BB5B899}" destId="{09E38652-457B-4C0D-9C6B-D55292362088}" srcOrd="17" destOrd="0" presId="urn:microsoft.com/office/officeart/2009/3/layout/StepUpProcess"/>
    <dgm:cxn modelId="{1F12841E-12C7-413F-859D-2B40D362928D}" type="presParOf" srcId="{09E38652-457B-4C0D-9C6B-D55292362088}" destId="{E172F918-5D7B-40C2-A34A-9895C4C952F3}" srcOrd="0" destOrd="0" presId="urn:microsoft.com/office/officeart/2009/3/layout/StepUpProcess"/>
    <dgm:cxn modelId="{6274F7CF-F718-4979-A4FC-9975447B5954}" type="presParOf" srcId="{306C0B1A-2CAA-4565-A90B-DFD90BB5B899}" destId="{1658240C-1054-4F2F-9E28-9A4EB456DAFB}" srcOrd="18" destOrd="0" presId="urn:microsoft.com/office/officeart/2009/3/layout/StepUpProcess"/>
    <dgm:cxn modelId="{5ABE59E4-C836-4FDE-837F-1CCC8FEC7F8A}" type="presParOf" srcId="{1658240C-1054-4F2F-9E28-9A4EB456DAFB}" destId="{BB82B299-A7C8-4D11-8DC7-3F01FEF29986}" srcOrd="0" destOrd="0" presId="urn:microsoft.com/office/officeart/2009/3/layout/StepUpProcess"/>
    <dgm:cxn modelId="{491BE21C-AFFA-4D15-B66B-01E5CCABE27B}" type="presParOf" srcId="{1658240C-1054-4F2F-9E28-9A4EB456DAFB}" destId="{69B57749-0757-4BDF-A2FF-97AE5FEC489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0F2297-1305-42F4-9744-795E275A0C9A}" type="doc">
      <dgm:prSet loTypeId="urn:microsoft.com/office/officeart/2009/3/layout/StepUpProcess" loCatId="process" qsTypeId="urn:microsoft.com/office/officeart/2005/8/quickstyle/simple1#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D72025-C7B5-4113-84B2-EAE9AFE1D2B2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Aprendizado</a:t>
          </a:r>
          <a:endParaRPr lang="en-US" sz="1600" b="1" dirty="0" smtClean="0">
            <a:latin typeface="Arial" pitchFamily="34" charset="0"/>
            <a:cs typeface="Arial" pitchFamily="34" charset="0"/>
          </a:endParaRPr>
        </a:p>
      </dgm:t>
    </dgm:pt>
    <dgm:pt modelId="{60E5AF07-006C-4DDB-829B-9F0D00039C7F}" type="parTrans" cxnId="{6074BDA5-08E4-44B6-A49D-D8AC10C86668}">
      <dgm:prSet/>
      <dgm:spPr/>
      <dgm:t>
        <a:bodyPr/>
        <a:lstStyle/>
        <a:p>
          <a:endParaRPr lang="en-US"/>
        </a:p>
      </dgm:t>
    </dgm:pt>
    <dgm:pt modelId="{05353FB7-937E-4760-A7B9-2289319C9E02}" type="sibTrans" cxnId="{6074BDA5-08E4-44B6-A49D-D8AC10C86668}">
      <dgm:prSet/>
      <dgm:spPr/>
      <dgm:t>
        <a:bodyPr/>
        <a:lstStyle/>
        <a:p>
          <a:endParaRPr lang="en-US"/>
        </a:p>
      </dgm:t>
    </dgm:pt>
    <dgm:pt modelId="{C62EEAF2-5126-4EAF-803F-EF6E7BFA0ECC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Prática</a:t>
          </a:r>
          <a:endParaRPr lang="en-US" sz="1600" b="1" dirty="0" smtClean="0">
            <a:latin typeface="Arial" pitchFamily="34" charset="0"/>
            <a:cs typeface="Arial" pitchFamily="34" charset="0"/>
          </a:endParaRPr>
        </a:p>
      </dgm:t>
    </dgm:pt>
    <dgm:pt modelId="{D9E41630-6BED-4616-8F33-8922C6CA88C9}" type="parTrans" cxnId="{249DDB2B-E52B-4E76-92A4-D12B54177A07}">
      <dgm:prSet/>
      <dgm:spPr/>
      <dgm:t>
        <a:bodyPr/>
        <a:lstStyle/>
        <a:p>
          <a:endParaRPr lang="en-US"/>
        </a:p>
      </dgm:t>
    </dgm:pt>
    <dgm:pt modelId="{B82AE34E-F0AB-4981-8636-63350F07AB41}" type="sibTrans" cxnId="{249DDB2B-E52B-4E76-92A4-D12B54177A07}">
      <dgm:prSet/>
      <dgm:spPr/>
      <dgm:t>
        <a:bodyPr/>
        <a:lstStyle/>
        <a:p>
          <a:endParaRPr lang="en-US"/>
        </a:p>
      </dgm:t>
    </dgm:pt>
    <dgm:pt modelId="{D685E3DC-E156-494C-8AB4-BCD00583EF32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Empoderamento</a:t>
          </a:r>
          <a:endParaRPr lang="en-US" sz="1600" b="1" dirty="0" smtClean="0">
            <a:latin typeface="Arial" pitchFamily="34" charset="0"/>
            <a:cs typeface="Arial" pitchFamily="34" charset="0"/>
          </a:endParaRPr>
        </a:p>
      </dgm:t>
    </dgm:pt>
    <dgm:pt modelId="{FB806E77-EAEE-4AE0-A577-67F6CF2B6F2F}" type="parTrans" cxnId="{5414DD67-8965-4644-A93A-536C94484C78}">
      <dgm:prSet/>
      <dgm:spPr/>
      <dgm:t>
        <a:bodyPr/>
        <a:lstStyle/>
        <a:p>
          <a:endParaRPr lang="en-US"/>
        </a:p>
      </dgm:t>
    </dgm:pt>
    <dgm:pt modelId="{69E7FBA6-E1D4-46C3-9903-F43A5219DE79}" type="sibTrans" cxnId="{5414DD67-8965-4644-A93A-536C94484C78}">
      <dgm:prSet/>
      <dgm:spPr/>
      <dgm:t>
        <a:bodyPr/>
        <a:lstStyle/>
        <a:p>
          <a:endParaRPr lang="en-US"/>
        </a:p>
      </dgm:t>
    </dgm:pt>
    <dgm:pt modelId="{88AEF6CC-2DD1-4694-B458-4A5B32D3B632}">
      <dgm:prSet custT="1"/>
      <dgm:spPr/>
      <dgm:t>
        <a:bodyPr/>
        <a:lstStyle/>
        <a:p>
          <a:r>
            <a:rPr lang="en-US" sz="1600" b="1" dirty="0" err="1" smtClean="0">
              <a:latin typeface="Arial" pitchFamily="34" charset="0"/>
              <a:cs typeface="Arial" pitchFamily="34" charset="0"/>
            </a:rPr>
            <a:t>Dependência</a:t>
          </a:r>
          <a:r>
            <a:rPr lang="en-US" sz="1600" b="1" dirty="0" smtClean="0">
              <a:latin typeface="Arial" pitchFamily="34" charset="0"/>
              <a:cs typeface="Arial" pitchFamily="34" charset="0"/>
            </a:rPr>
            <a:t> </a:t>
          </a:r>
        </a:p>
      </dgm:t>
    </dgm:pt>
    <dgm:pt modelId="{F73B7BBA-F004-4BAE-BD56-6104E00E96A0}" type="parTrans" cxnId="{0E05353C-97FE-413E-B863-E75570E5E903}">
      <dgm:prSet/>
      <dgm:spPr/>
      <dgm:t>
        <a:bodyPr/>
        <a:lstStyle/>
        <a:p>
          <a:endParaRPr lang="en-US"/>
        </a:p>
      </dgm:t>
    </dgm:pt>
    <dgm:pt modelId="{0474B115-51D9-46AB-88EB-C3D7E11A9D89}" type="sibTrans" cxnId="{0E05353C-97FE-413E-B863-E75570E5E903}">
      <dgm:prSet/>
      <dgm:spPr/>
      <dgm:t>
        <a:bodyPr/>
        <a:lstStyle/>
        <a:p>
          <a:endParaRPr lang="en-US"/>
        </a:p>
      </dgm:t>
    </dgm:pt>
    <dgm:pt modelId="{B80CF124-7A55-48BD-A254-4684ED7568E5}" type="pres">
      <dgm:prSet presAssocID="{580F2297-1305-42F4-9744-795E275A0C9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9842367-0BEB-465D-9AC4-4DE41AE8F6F3}" type="pres">
      <dgm:prSet presAssocID="{88AEF6CC-2DD1-4694-B458-4A5B32D3B632}" presName="composite" presStyleCnt="0"/>
      <dgm:spPr/>
    </dgm:pt>
    <dgm:pt modelId="{402AD6F5-1570-4967-B599-262CBDDAE213}" type="pres">
      <dgm:prSet presAssocID="{88AEF6CC-2DD1-4694-B458-4A5B32D3B632}" presName="LShape" presStyleLbl="alignNode1" presStyleIdx="0" presStyleCnt="7"/>
      <dgm:spPr/>
    </dgm:pt>
    <dgm:pt modelId="{B4C0414C-E8C0-4200-8EF6-3069F51D50BE}" type="pres">
      <dgm:prSet presAssocID="{88AEF6CC-2DD1-4694-B458-4A5B32D3B632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00887B-204E-4B13-B2DE-BB44EC66199B}" type="pres">
      <dgm:prSet presAssocID="{88AEF6CC-2DD1-4694-B458-4A5B32D3B632}" presName="Triangle" presStyleLbl="alignNode1" presStyleIdx="1" presStyleCnt="7"/>
      <dgm:spPr/>
    </dgm:pt>
    <dgm:pt modelId="{CB17A661-15E8-44AE-95D5-4B1899019E5B}" type="pres">
      <dgm:prSet presAssocID="{0474B115-51D9-46AB-88EB-C3D7E11A9D89}" presName="sibTrans" presStyleCnt="0"/>
      <dgm:spPr/>
    </dgm:pt>
    <dgm:pt modelId="{9A79AD9E-F7A1-4DD8-A288-34686EBEEB49}" type="pres">
      <dgm:prSet presAssocID="{0474B115-51D9-46AB-88EB-C3D7E11A9D89}" presName="space" presStyleCnt="0"/>
      <dgm:spPr/>
    </dgm:pt>
    <dgm:pt modelId="{683AB5B7-4A28-45FA-9ABF-375363A56DB9}" type="pres">
      <dgm:prSet presAssocID="{A0D72025-C7B5-4113-84B2-EAE9AFE1D2B2}" presName="composite" presStyleCnt="0"/>
      <dgm:spPr/>
    </dgm:pt>
    <dgm:pt modelId="{73702EE4-ADCB-4D8D-995F-8275D82217F4}" type="pres">
      <dgm:prSet presAssocID="{A0D72025-C7B5-4113-84B2-EAE9AFE1D2B2}" presName="LShape" presStyleLbl="alignNode1" presStyleIdx="2" presStyleCnt="7"/>
      <dgm:spPr/>
    </dgm:pt>
    <dgm:pt modelId="{DA7E25D6-2B2E-4C7E-810F-5E7A639CBED1}" type="pres">
      <dgm:prSet presAssocID="{A0D72025-C7B5-4113-84B2-EAE9AFE1D2B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D8B3A7-1AE4-43EB-A27D-AF43A833CE76}" type="pres">
      <dgm:prSet presAssocID="{A0D72025-C7B5-4113-84B2-EAE9AFE1D2B2}" presName="Triangle" presStyleLbl="alignNode1" presStyleIdx="3" presStyleCnt="7"/>
      <dgm:spPr/>
    </dgm:pt>
    <dgm:pt modelId="{BF8C1242-EA04-4598-98B8-7C006A2E6B53}" type="pres">
      <dgm:prSet presAssocID="{05353FB7-937E-4760-A7B9-2289319C9E02}" presName="sibTrans" presStyleCnt="0"/>
      <dgm:spPr/>
    </dgm:pt>
    <dgm:pt modelId="{9188FABE-F6AE-4ECC-B682-FEE64849063D}" type="pres">
      <dgm:prSet presAssocID="{05353FB7-937E-4760-A7B9-2289319C9E02}" presName="space" presStyleCnt="0"/>
      <dgm:spPr/>
    </dgm:pt>
    <dgm:pt modelId="{D13528B5-452D-4904-AB2B-EA408083CA16}" type="pres">
      <dgm:prSet presAssocID="{C62EEAF2-5126-4EAF-803F-EF6E7BFA0ECC}" presName="composite" presStyleCnt="0"/>
      <dgm:spPr/>
    </dgm:pt>
    <dgm:pt modelId="{2846A58E-C958-41BD-8143-9F37338F2941}" type="pres">
      <dgm:prSet presAssocID="{C62EEAF2-5126-4EAF-803F-EF6E7BFA0ECC}" presName="LShape" presStyleLbl="alignNode1" presStyleIdx="4" presStyleCnt="7"/>
      <dgm:spPr/>
    </dgm:pt>
    <dgm:pt modelId="{9A4DD54F-10FB-4909-9CE1-972B6650E165}" type="pres">
      <dgm:prSet presAssocID="{C62EEAF2-5126-4EAF-803F-EF6E7BFA0ECC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353E3-4CC6-4359-8182-0850793789CB}" type="pres">
      <dgm:prSet presAssocID="{C62EEAF2-5126-4EAF-803F-EF6E7BFA0ECC}" presName="Triangle" presStyleLbl="alignNode1" presStyleIdx="5" presStyleCnt="7"/>
      <dgm:spPr/>
    </dgm:pt>
    <dgm:pt modelId="{7CC49C4C-3540-4901-8CE2-329DF6393A48}" type="pres">
      <dgm:prSet presAssocID="{B82AE34E-F0AB-4981-8636-63350F07AB41}" presName="sibTrans" presStyleCnt="0"/>
      <dgm:spPr/>
    </dgm:pt>
    <dgm:pt modelId="{9515D87A-0170-4CCD-B4C2-B79C933F8294}" type="pres">
      <dgm:prSet presAssocID="{B82AE34E-F0AB-4981-8636-63350F07AB41}" presName="space" presStyleCnt="0"/>
      <dgm:spPr/>
    </dgm:pt>
    <dgm:pt modelId="{E063C9E2-319A-4163-94EE-DEE330ECCC7E}" type="pres">
      <dgm:prSet presAssocID="{D685E3DC-E156-494C-8AB4-BCD00583EF32}" presName="composite" presStyleCnt="0"/>
      <dgm:spPr/>
    </dgm:pt>
    <dgm:pt modelId="{AB389BFF-0E22-4038-86E0-F9E803685880}" type="pres">
      <dgm:prSet presAssocID="{D685E3DC-E156-494C-8AB4-BCD00583EF32}" presName="LShape" presStyleLbl="alignNode1" presStyleIdx="6" presStyleCnt="7"/>
      <dgm:spPr/>
    </dgm:pt>
    <dgm:pt modelId="{5A20D3CD-2436-42BF-9206-C228668CE5D4}" type="pres">
      <dgm:prSet presAssocID="{D685E3DC-E156-494C-8AB4-BCD00583EF3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2E8598-667A-479D-BD43-622AFBE8A3FD}" type="presOf" srcId="{A0D72025-C7B5-4113-84B2-EAE9AFE1D2B2}" destId="{DA7E25D6-2B2E-4C7E-810F-5E7A639CBED1}" srcOrd="0" destOrd="0" presId="urn:microsoft.com/office/officeart/2009/3/layout/StepUpProcess"/>
    <dgm:cxn modelId="{874C5E17-86D1-49C0-AF5D-17A446EB15A7}" type="presOf" srcId="{580F2297-1305-42F4-9744-795E275A0C9A}" destId="{B80CF124-7A55-48BD-A254-4684ED7568E5}" srcOrd="0" destOrd="0" presId="urn:microsoft.com/office/officeart/2009/3/layout/StepUpProcess"/>
    <dgm:cxn modelId="{5414DD67-8965-4644-A93A-536C94484C78}" srcId="{580F2297-1305-42F4-9744-795E275A0C9A}" destId="{D685E3DC-E156-494C-8AB4-BCD00583EF32}" srcOrd="3" destOrd="0" parTransId="{FB806E77-EAEE-4AE0-A577-67F6CF2B6F2F}" sibTransId="{69E7FBA6-E1D4-46C3-9903-F43A5219DE79}"/>
    <dgm:cxn modelId="{0585F4F0-D594-4D59-9855-5C407B68A500}" type="presOf" srcId="{88AEF6CC-2DD1-4694-B458-4A5B32D3B632}" destId="{B4C0414C-E8C0-4200-8EF6-3069F51D50BE}" srcOrd="0" destOrd="0" presId="urn:microsoft.com/office/officeart/2009/3/layout/StepUpProcess"/>
    <dgm:cxn modelId="{5A4D09C9-E473-4EF1-BD97-817D775C83FD}" type="presOf" srcId="{D685E3DC-E156-494C-8AB4-BCD00583EF32}" destId="{5A20D3CD-2436-42BF-9206-C228668CE5D4}" srcOrd="0" destOrd="0" presId="urn:microsoft.com/office/officeart/2009/3/layout/StepUpProcess"/>
    <dgm:cxn modelId="{249DDB2B-E52B-4E76-92A4-D12B54177A07}" srcId="{580F2297-1305-42F4-9744-795E275A0C9A}" destId="{C62EEAF2-5126-4EAF-803F-EF6E7BFA0ECC}" srcOrd="2" destOrd="0" parTransId="{D9E41630-6BED-4616-8F33-8922C6CA88C9}" sibTransId="{B82AE34E-F0AB-4981-8636-63350F07AB41}"/>
    <dgm:cxn modelId="{0E05353C-97FE-413E-B863-E75570E5E903}" srcId="{580F2297-1305-42F4-9744-795E275A0C9A}" destId="{88AEF6CC-2DD1-4694-B458-4A5B32D3B632}" srcOrd="0" destOrd="0" parTransId="{F73B7BBA-F004-4BAE-BD56-6104E00E96A0}" sibTransId="{0474B115-51D9-46AB-88EB-C3D7E11A9D89}"/>
    <dgm:cxn modelId="{0826C831-C98E-4078-BCF2-9EB40B2663AD}" type="presOf" srcId="{C62EEAF2-5126-4EAF-803F-EF6E7BFA0ECC}" destId="{9A4DD54F-10FB-4909-9CE1-972B6650E165}" srcOrd="0" destOrd="0" presId="urn:microsoft.com/office/officeart/2009/3/layout/StepUpProcess"/>
    <dgm:cxn modelId="{6074BDA5-08E4-44B6-A49D-D8AC10C86668}" srcId="{580F2297-1305-42F4-9744-795E275A0C9A}" destId="{A0D72025-C7B5-4113-84B2-EAE9AFE1D2B2}" srcOrd="1" destOrd="0" parTransId="{60E5AF07-006C-4DDB-829B-9F0D00039C7F}" sibTransId="{05353FB7-937E-4760-A7B9-2289319C9E02}"/>
    <dgm:cxn modelId="{65A6F170-2EAE-4A0F-902F-48EEA0D92112}" type="presParOf" srcId="{B80CF124-7A55-48BD-A254-4684ED7568E5}" destId="{69842367-0BEB-465D-9AC4-4DE41AE8F6F3}" srcOrd="0" destOrd="0" presId="urn:microsoft.com/office/officeart/2009/3/layout/StepUpProcess"/>
    <dgm:cxn modelId="{32F82881-5C2A-42B7-83F2-FEDD24BCF7EC}" type="presParOf" srcId="{69842367-0BEB-465D-9AC4-4DE41AE8F6F3}" destId="{402AD6F5-1570-4967-B599-262CBDDAE213}" srcOrd="0" destOrd="0" presId="urn:microsoft.com/office/officeart/2009/3/layout/StepUpProcess"/>
    <dgm:cxn modelId="{F7B02140-E780-406F-99E0-A89C5FC16983}" type="presParOf" srcId="{69842367-0BEB-465D-9AC4-4DE41AE8F6F3}" destId="{B4C0414C-E8C0-4200-8EF6-3069F51D50BE}" srcOrd="1" destOrd="0" presId="urn:microsoft.com/office/officeart/2009/3/layout/StepUpProcess"/>
    <dgm:cxn modelId="{B976950A-B100-4B87-82A3-67DDFF4F82D2}" type="presParOf" srcId="{69842367-0BEB-465D-9AC4-4DE41AE8F6F3}" destId="{BB00887B-204E-4B13-B2DE-BB44EC66199B}" srcOrd="2" destOrd="0" presId="urn:microsoft.com/office/officeart/2009/3/layout/StepUpProcess"/>
    <dgm:cxn modelId="{6FF216ED-CD3A-4116-B2A9-4A3071CD943E}" type="presParOf" srcId="{B80CF124-7A55-48BD-A254-4684ED7568E5}" destId="{CB17A661-15E8-44AE-95D5-4B1899019E5B}" srcOrd="1" destOrd="0" presId="urn:microsoft.com/office/officeart/2009/3/layout/StepUpProcess"/>
    <dgm:cxn modelId="{1D6B7086-09D2-4934-B402-8320C9D542F3}" type="presParOf" srcId="{CB17A661-15E8-44AE-95D5-4B1899019E5B}" destId="{9A79AD9E-F7A1-4DD8-A288-34686EBEEB49}" srcOrd="0" destOrd="0" presId="urn:microsoft.com/office/officeart/2009/3/layout/StepUpProcess"/>
    <dgm:cxn modelId="{679B0FB0-D580-4A7E-909E-5765791D0789}" type="presParOf" srcId="{B80CF124-7A55-48BD-A254-4684ED7568E5}" destId="{683AB5B7-4A28-45FA-9ABF-375363A56DB9}" srcOrd="2" destOrd="0" presId="urn:microsoft.com/office/officeart/2009/3/layout/StepUpProcess"/>
    <dgm:cxn modelId="{8254E693-1764-4EBE-99D8-DB4C2DCC382B}" type="presParOf" srcId="{683AB5B7-4A28-45FA-9ABF-375363A56DB9}" destId="{73702EE4-ADCB-4D8D-995F-8275D82217F4}" srcOrd="0" destOrd="0" presId="urn:microsoft.com/office/officeart/2009/3/layout/StepUpProcess"/>
    <dgm:cxn modelId="{C698A723-2724-4F1A-B9F9-887B3F688537}" type="presParOf" srcId="{683AB5B7-4A28-45FA-9ABF-375363A56DB9}" destId="{DA7E25D6-2B2E-4C7E-810F-5E7A639CBED1}" srcOrd="1" destOrd="0" presId="urn:microsoft.com/office/officeart/2009/3/layout/StepUpProcess"/>
    <dgm:cxn modelId="{665057DD-5598-481B-93D5-E5942D0409F5}" type="presParOf" srcId="{683AB5B7-4A28-45FA-9ABF-375363A56DB9}" destId="{E2D8B3A7-1AE4-43EB-A27D-AF43A833CE76}" srcOrd="2" destOrd="0" presId="urn:microsoft.com/office/officeart/2009/3/layout/StepUpProcess"/>
    <dgm:cxn modelId="{BB238C61-3518-47E8-940C-EA01AE5C3927}" type="presParOf" srcId="{B80CF124-7A55-48BD-A254-4684ED7568E5}" destId="{BF8C1242-EA04-4598-98B8-7C006A2E6B53}" srcOrd="3" destOrd="0" presId="urn:microsoft.com/office/officeart/2009/3/layout/StepUpProcess"/>
    <dgm:cxn modelId="{D21E3BBC-C50C-4525-9A1D-43E3F139059E}" type="presParOf" srcId="{BF8C1242-EA04-4598-98B8-7C006A2E6B53}" destId="{9188FABE-F6AE-4ECC-B682-FEE64849063D}" srcOrd="0" destOrd="0" presId="urn:microsoft.com/office/officeart/2009/3/layout/StepUpProcess"/>
    <dgm:cxn modelId="{24B3CE56-480B-4D76-8728-07BF5EFCBCFA}" type="presParOf" srcId="{B80CF124-7A55-48BD-A254-4684ED7568E5}" destId="{D13528B5-452D-4904-AB2B-EA408083CA16}" srcOrd="4" destOrd="0" presId="urn:microsoft.com/office/officeart/2009/3/layout/StepUpProcess"/>
    <dgm:cxn modelId="{3C973E51-D024-4762-BDE7-A948C6BC8A2D}" type="presParOf" srcId="{D13528B5-452D-4904-AB2B-EA408083CA16}" destId="{2846A58E-C958-41BD-8143-9F37338F2941}" srcOrd="0" destOrd="0" presId="urn:microsoft.com/office/officeart/2009/3/layout/StepUpProcess"/>
    <dgm:cxn modelId="{7CD21061-CB92-4BFD-AD9A-FCA857A3191E}" type="presParOf" srcId="{D13528B5-452D-4904-AB2B-EA408083CA16}" destId="{9A4DD54F-10FB-4909-9CE1-972B6650E165}" srcOrd="1" destOrd="0" presId="urn:microsoft.com/office/officeart/2009/3/layout/StepUpProcess"/>
    <dgm:cxn modelId="{607D405B-D4FC-4866-9420-6EA2422F8AD2}" type="presParOf" srcId="{D13528B5-452D-4904-AB2B-EA408083CA16}" destId="{941353E3-4CC6-4359-8182-0850793789CB}" srcOrd="2" destOrd="0" presId="urn:microsoft.com/office/officeart/2009/3/layout/StepUpProcess"/>
    <dgm:cxn modelId="{FEE50B6E-B836-44ED-92BF-12A36183F9AC}" type="presParOf" srcId="{B80CF124-7A55-48BD-A254-4684ED7568E5}" destId="{7CC49C4C-3540-4901-8CE2-329DF6393A48}" srcOrd="5" destOrd="0" presId="urn:microsoft.com/office/officeart/2009/3/layout/StepUpProcess"/>
    <dgm:cxn modelId="{D65223DB-A018-4614-A9AB-97BCDE8AE669}" type="presParOf" srcId="{7CC49C4C-3540-4901-8CE2-329DF6393A48}" destId="{9515D87A-0170-4CCD-B4C2-B79C933F8294}" srcOrd="0" destOrd="0" presId="urn:microsoft.com/office/officeart/2009/3/layout/StepUpProcess"/>
    <dgm:cxn modelId="{1020223E-2117-4FBA-92B7-2D463C8C9DB9}" type="presParOf" srcId="{B80CF124-7A55-48BD-A254-4684ED7568E5}" destId="{E063C9E2-319A-4163-94EE-DEE330ECCC7E}" srcOrd="6" destOrd="0" presId="urn:microsoft.com/office/officeart/2009/3/layout/StepUpProcess"/>
    <dgm:cxn modelId="{6CFF7E1B-8033-45EC-A643-7DA653538E4B}" type="presParOf" srcId="{E063C9E2-319A-4163-94EE-DEE330ECCC7E}" destId="{AB389BFF-0E22-4038-86E0-F9E803685880}" srcOrd="0" destOrd="0" presId="urn:microsoft.com/office/officeart/2009/3/layout/StepUpProcess"/>
    <dgm:cxn modelId="{3EFE9243-44D5-4F56-9E6D-7675BA04E084}" type="presParOf" srcId="{E063C9E2-319A-4163-94EE-DEE330ECCC7E}" destId="{5A20D3CD-2436-42BF-9206-C228668CE5D4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747BA5-5417-428C-89E3-E8DDEFB5A33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FEA7C0-8538-4C2F-B1FF-7369EEDDF750}">
      <dgm:prSet phldrT="[Text]"/>
      <dgm:spPr/>
      <dgm:t>
        <a:bodyPr/>
        <a:lstStyle/>
        <a:p>
          <a:r>
            <a:rPr lang="pt-BR" dirty="0" smtClean="0"/>
            <a:t>Objetivo</a:t>
          </a:r>
          <a:endParaRPr lang="en-US" dirty="0"/>
        </a:p>
      </dgm:t>
    </dgm:pt>
    <dgm:pt modelId="{E239C345-00C2-49E1-8F39-3084833872F3}" type="parTrans" cxnId="{727DFE7E-0E2B-4A77-BF0A-FD95A648A5A1}">
      <dgm:prSet/>
      <dgm:spPr/>
      <dgm:t>
        <a:bodyPr/>
        <a:lstStyle/>
        <a:p>
          <a:endParaRPr lang="en-US"/>
        </a:p>
      </dgm:t>
    </dgm:pt>
    <dgm:pt modelId="{11452351-9FFA-45CE-8E3C-F93EC8F84C3D}" type="sibTrans" cxnId="{727DFE7E-0E2B-4A77-BF0A-FD95A648A5A1}">
      <dgm:prSet/>
      <dgm:spPr/>
      <dgm:t>
        <a:bodyPr/>
        <a:lstStyle/>
        <a:p>
          <a:endParaRPr lang="en-US"/>
        </a:p>
      </dgm:t>
    </dgm:pt>
    <dgm:pt modelId="{7A9F80FB-7C9F-4742-878E-C6A8C5138158}">
      <dgm:prSet phldrT="[Text]"/>
      <dgm:spPr/>
      <dgm:t>
        <a:bodyPr/>
        <a:lstStyle/>
        <a:p>
          <a:r>
            <a:rPr lang="pt-BR" dirty="0" smtClean="0"/>
            <a:t>Etapa 1</a:t>
          </a:r>
          <a:endParaRPr lang="en-US" dirty="0"/>
        </a:p>
      </dgm:t>
    </dgm:pt>
    <dgm:pt modelId="{DEF7018C-294E-40B3-B1D3-6E9DEF280E3D}" type="parTrans" cxnId="{2C5B7DC4-A9A7-4B35-A02B-8A3B11CC8526}">
      <dgm:prSet/>
      <dgm:spPr/>
      <dgm:t>
        <a:bodyPr/>
        <a:lstStyle/>
        <a:p>
          <a:endParaRPr lang="en-US"/>
        </a:p>
      </dgm:t>
    </dgm:pt>
    <dgm:pt modelId="{67C27F9F-9895-45D6-8A59-B9165C8DB1DE}" type="sibTrans" cxnId="{2C5B7DC4-A9A7-4B35-A02B-8A3B11CC8526}">
      <dgm:prSet/>
      <dgm:spPr/>
      <dgm:t>
        <a:bodyPr/>
        <a:lstStyle/>
        <a:p>
          <a:endParaRPr lang="en-US"/>
        </a:p>
      </dgm:t>
    </dgm:pt>
    <dgm:pt modelId="{6034533B-50F2-4927-8659-10FD52F9FBC3}">
      <dgm:prSet phldrT="[Text]"/>
      <dgm:spPr/>
      <dgm:t>
        <a:bodyPr/>
        <a:lstStyle/>
        <a:p>
          <a:r>
            <a:rPr lang="pt-BR" dirty="0" smtClean="0"/>
            <a:t>Atividade 1</a:t>
          </a:r>
          <a:endParaRPr lang="en-US" dirty="0"/>
        </a:p>
      </dgm:t>
    </dgm:pt>
    <dgm:pt modelId="{57037654-5C62-4B9F-8F27-04D8E809AD1D}" type="parTrans" cxnId="{767D8BC2-A1E4-4964-B70F-E942C841EAAC}">
      <dgm:prSet/>
      <dgm:spPr/>
      <dgm:t>
        <a:bodyPr/>
        <a:lstStyle/>
        <a:p>
          <a:endParaRPr lang="en-US"/>
        </a:p>
      </dgm:t>
    </dgm:pt>
    <dgm:pt modelId="{A3C69D57-3A38-4A57-A2C2-BED26F1E77BE}" type="sibTrans" cxnId="{767D8BC2-A1E4-4964-B70F-E942C841EAAC}">
      <dgm:prSet/>
      <dgm:spPr/>
      <dgm:t>
        <a:bodyPr/>
        <a:lstStyle/>
        <a:p>
          <a:endParaRPr lang="en-US"/>
        </a:p>
      </dgm:t>
    </dgm:pt>
    <dgm:pt modelId="{D70EACEB-5BCF-4BD8-AC40-755F265B972C}">
      <dgm:prSet phldrT="[Text]"/>
      <dgm:spPr/>
      <dgm:t>
        <a:bodyPr/>
        <a:lstStyle/>
        <a:p>
          <a:r>
            <a:rPr lang="pt-BR" dirty="0" smtClean="0"/>
            <a:t>Atividade 2</a:t>
          </a:r>
          <a:endParaRPr lang="en-US" dirty="0"/>
        </a:p>
      </dgm:t>
    </dgm:pt>
    <dgm:pt modelId="{20BEA0DF-1D83-4CD0-BD64-D0CC7CE4280E}" type="parTrans" cxnId="{F1B1D5A4-7CC7-49C0-859F-3A3B9455D320}">
      <dgm:prSet/>
      <dgm:spPr/>
      <dgm:t>
        <a:bodyPr/>
        <a:lstStyle/>
        <a:p>
          <a:endParaRPr lang="en-US"/>
        </a:p>
      </dgm:t>
    </dgm:pt>
    <dgm:pt modelId="{7033D1D7-1DFB-434F-9996-B4227CC72E83}" type="sibTrans" cxnId="{F1B1D5A4-7CC7-49C0-859F-3A3B9455D320}">
      <dgm:prSet/>
      <dgm:spPr/>
      <dgm:t>
        <a:bodyPr/>
        <a:lstStyle/>
        <a:p>
          <a:endParaRPr lang="en-US"/>
        </a:p>
      </dgm:t>
    </dgm:pt>
    <dgm:pt modelId="{73739216-3243-4154-8866-131FCAA3802E}">
      <dgm:prSet phldrT="[Text]"/>
      <dgm:spPr/>
      <dgm:t>
        <a:bodyPr/>
        <a:lstStyle/>
        <a:p>
          <a:r>
            <a:rPr lang="pt-BR" dirty="0" smtClean="0"/>
            <a:t>Etapa 2</a:t>
          </a:r>
          <a:endParaRPr lang="en-US" dirty="0"/>
        </a:p>
      </dgm:t>
    </dgm:pt>
    <dgm:pt modelId="{1B07FD21-1DE3-4249-B94C-E6864469E194}" type="parTrans" cxnId="{4E515AEF-A53A-4A56-B900-4CC42C0D84AF}">
      <dgm:prSet/>
      <dgm:spPr/>
      <dgm:t>
        <a:bodyPr/>
        <a:lstStyle/>
        <a:p>
          <a:endParaRPr lang="en-US"/>
        </a:p>
      </dgm:t>
    </dgm:pt>
    <dgm:pt modelId="{6D88DA7F-E7F7-4959-9D32-F467B4FC6C99}" type="sibTrans" cxnId="{4E515AEF-A53A-4A56-B900-4CC42C0D84AF}">
      <dgm:prSet/>
      <dgm:spPr/>
      <dgm:t>
        <a:bodyPr/>
        <a:lstStyle/>
        <a:p>
          <a:endParaRPr lang="en-US"/>
        </a:p>
      </dgm:t>
    </dgm:pt>
    <dgm:pt modelId="{5AC260D7-1546-41F6-AF05-A6A6D89B31BC}">
      <dgm:prSet phldrT="[Text]"/>
      <dgm:spPr/>
      <dgm:t>
        <a:bodyPr/>
        <a:lstStyle/>
        <a:p>
          <a:r>
            <a:rPr lang="pt-BR" dirty="0" smtClean="0"/>
            <a:t>Atividade 1</a:t>
          </a:r>
          <a:endParaRPr lang="en-US" dirty="0"/>
        </a:p>
      </dgm:t>
    </dgm:pt>
    <dgm:pt modelId="{3650D18A-E0AC-4969-B4CD-DCE3B0ABABFD}" type="parTrans" cxnId="{42CB9143-5EF6-4DB2-B607-19BFDB6CF4AB}">
      <dgm:prSet/>
      <dgm:spPr/>
      <dgm:t>
        <a:bodyPr/>
        <a:lstStyle/>
        <a:p>
          <a:endParaRPr lang="en-US"/>
        </a:p>
      </dgm:t>
    </dgm:pt>
    <dgm:pt modelId="{613CED0C-EAEA-4C33-8D53-7EE5423EE139}" type="sibTrans" cxnId="{42CB9143-5EF6-4DB2-B607-19BFDB6CF4AB}">
      <dgm:prSet/>
      <dgm:spPr/>
      <dgm:t>
        <a:bodyPr/>
        <a:lstStyle/>
        <a:p>
          <a:endParaRPr lang="en-US"/>
        </a:p>
      </dgm:t>
    </dgm:pt>
    <dgm:pt modelId="{4EA0BF65-AC26-4444-A372-10E2598DCFF4}">
      <dgm:prSet phldrT="[Text]"/>
      <dgm:spPr/>
      <dgm:t>
        <a:bodyPr/>
        <a:lstStyle/>
        <a:p>
          <a:r>
            <a:rPr lang="pt-BR" dirty="0" smtClean="0"/>
            <a:t>Atividade 2</a:t>
          </a:r>
          <a:endParaRPr lang="en-US" dirty="0"/>
        </a:p>
      </dgm:t>
    </dgm:pt>
    <dgm:pt modelId="{EE762D89-7F33-432D-9260-24E76318D2FD}" type="parTrans" cxnId="{71ACE6B4-482A-43B0-9D70-68770154DC13}">
      <dgm:prSet/>
      <dgm:spPr/>
      <dgm:t>
        <a:bodyPr/>
        <a:lstStyle/>
        <a:p>
          <a:endParaRPr lang="en-US"/>
        </a:p>
      </dgm:t>
    </dgm:pt>
    <dgm:pt modelId="{25562FB0-647A-42C0-97F0-258260B6DE7F}" type="sibTrans" cxnId="{71ACE6B4-482A-43B0-9D70-68770154DC13}">
      <dgm:prSet/>
      <dgm:spPr/>
      <dgm:t>
        <a:bodyPr/>
        <a:lstStyle/>
        <a:p>
          <a:endParaRPr lang="en-US"/>
        </a:p>
      </dgm:t>
    </dgm:pt>
    <dgm:pt modelId="{73F7C609-B72B-4C86-BEA0-C8AE6CEC8994}" type="pres">
      <dgm:prSet presAssocID="{4B747BA5-5417-428C-89E3-E8DDEFB5A33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EB5AEE-0DDA-415E-A992-B8A9497B9B95}" type="pres">
      <dgm:prSet presAssocID="{99FEA7C0-8538-4C2F-B1FF-7369EEDDF750}" presName="root1" presStyleCnt="0"/>
      <dgm:spPr/>
    </dgm:pt>
    <dgm:pt modelId="{879DE340-39AB-4B80-910A-E5A55D636815}" type="pres">
      <dgm:prSet presAssocID="{99FEA7C0-8538-4C2F-B1FF-7369EEDDF75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5E41B0-1036-42C6-8BAC-8B00C5779453}" type="pres">
      <dgm:prSet presAssocID="{99FEA7C0-8538-4C2F-B1FF-7369EEDDF750}" presName="level2hierChild" presStyleCnt="0"/>
      <dgm:spPr/>
    </dgm:pt>
    <dgm:pt modelId="{25CFE00D-C66A-4DEA-B65C-10298FF3C601}" type="pres">
      <dgm:prSet presAssocID="{DEF7018C-294E-40B3-B1D3-6E9DEF280E3D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F77DD71-DBD3-4828-83A4-31797975D68E}" type="pres">
      <dgm:prSet presAssocID="{DEF7018C-294E-40B3-B1D3-6E9DEF280E3D}" presName="connTx" presStyleLbl="parChTrans1D2" presStyleIdx="0" presStyleCnt="2"/>
      <dgm:spPr/>
      <dgm:t>
        <a:bodyPr/>
        <a:lstStyle/>
        <a:p>
          <a:endParaRPr lang="en-US"/>
        </a:p>
      </dgm:t>
    </dgm:pt>
    <dgm:pt modelId="{EFC1CBF2-4B02-469B-9C07-9131551FF00A}" type="pres">
      <dgm:prSet presAssocID="{7A9F80FB-7C9F-4742-878E-C6A8C5138158}" presName="root2" presStyleCnt="0"/>
      <dgm:spPr/>
    </dgm:pt>
    <dgm:pt modelId="{FF6A3EAB-9A34-41F2-A989-4CB4C04F483E}" type="pres">
      <dgm:prSet presAssocID="{7A9F80FB-7C9F-4742-878E-C6A8C5138158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88D7DF-93C0-44D6-A2C1-A021023BEB8F}" type="pres">
      <dgm:prSet presAssocID="{7A9F80FB-7C9F-4742-878E-C6A8C5138158}" presName="level3hierChild" presStyleCnt="0"/>
      <dgm:spPr/>
    </dgm:pt>
    <dgm:pt modelId="{9D00AE92-2E00-4296-9A01-BFAD6EAC32BF}" type="pres">
      <dgm:prSet presAssocID="{57037654-5C62-4B9F-8F27-04D8E809AD1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148276A6-58CE-4FD5-A3E3-29D1AF1C5D56}" type="pres">
      <dgm:prSet presAssocID="{57037654-5C62-4B9F-8F27-04D8E809AD1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01D673A1-695D-44E7-AA72-767B96660EAA}" type="pres">
      <dgm:prSet presAssocID="{6034533B-50F2-4927-8659-10FD52F9FBC3}" presName="root2" presStyleCnt="0"/>
      <dgm:spPr/>
    </dgm:pt>
    <dgm:pt modelId="{3B912609-5B47-48E6-81DC-E1AAEFFF2B3F}" type="pres">
      <dgm:prSet presAssocID="{6034533B-50F2-4927-8659-10FD52F9FBC3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1E0855-5AD2-4DB5-90D7-7706EDDFA1B1}" type="pres">
      <dgm:prSet presAssocID="{6034533B-50F2-4927-8659-10FD52F9FBC3}" presName="level3hierChild" presStyleCnt="0"/>
      <dgm:spPr/>
    </dgm:pt>
    <dgm:pt modelId="{E705C2E4-7F43-417E-AAA6-43B12191A661}" type="pres">
      <dgm:prSet presAssocID="{20BEA0DF-1D83-4CD0-BD64-D0CC7CE4280E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57F04BDA-4134-4432-8D98-ABFC5B20E3D9}" type="pres">
      <dgm:prSet presAssocID="{20BEA0DF-1D83-4CD0-BD64-D0CC7CE4280E}" presName="connTx" presStyleLbl="parChTrans1D3" presStyleIdx="1" presStyleCnt="4"/>
      <dgm:spPr/>
      <dgm:t>
        <a:bodyPr/>
        <a:lstStyle/>
        <a:p>
          <a:endParaRPr lang="en-US"/>
        </a:p>
      </dgm:t>
    </dgm:pt>
    <dgm:pt modelId="{FD6F436B-EAA8-44C5-B44F-92D853A53A34}" type="pres">
      <dgm:prSet presAssocID="{D70EACEB-5BCF-4BD8-AC40-755F265B972C}" presName="root2" presStyleCnt="0"/>
      <dgm:spPr/>
    </dgm:pt>
    <dgm:pt modelId="{67DBCF12-7BBA-410F-B3A4-B449826C485F}" type="pres">
      <dgm:prSet presAssocID="{D70EACEB-5BCF-4BD8-AC40-755F265B972C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E875A4-5835-4A2F-8973-D459E1927682}" type="pres">
      <dgm:prSet presAssocID="{D70EACEB-5BCF-4BD8-AC40-755F265B972C}" presName="level3hierChild" presStyleCnt="0"/>
      <dgm:spPr/>
    </dgm:pt>
    <dgm:pt modelId="{31921780-2DF9-468A-BE90-1B7C84564E40}" type="pres">
      <dgm:prSet presAssocID="{1B07FD21-1DE3-4249-B94C-E6864469E19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5F1B10F-BE1B-41C8-AACC-8117B4B8078A}" type="pres">
      <dgm:prSet presAssocID="{1B07FD21-1DE3-4249-B94C-E6864469E19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6257BD4D-2BDD-4551-9B6C-0B4ED7263F0E}" type="pres">
      <dgm:prSet presAssocID="{73739216-3243-4154-8866-131FCAA3802E}" presName="root2" presStyleCnt="0"/>
      <dgm:spPr/>
    </dgm:pt>
    <dgm:pt modelId="{363CAA0F-51BB-448D-B374-A3E88418234A}" type="pres">
      <dgm:prSet presAssocID="{73739216-3243-4154-8866-131FCAA3802E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22B526-90A7-481B-B7DF-7540580AAA00}" type="pres">
      <dgm:prSet presAssocID="{73739216-3243-4154-8866-131FCAA3802E}" presName="level3hierChild" presStyleCnt="0"/>
      <dgm:spPr/>
    </dgm:pt>
    <dgm:pt modelId="{83D9CA52-8DC4-4BEF-B121-1957F73065BC}" type="pres">
      <dgm:prSet presAssocID="{3650D18A-E0AC-4969-B4CD-DCE3B0ABABFD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BFE2B63D-91E2-4F68-B320-77B79F31F74B}" type="pres">
      <dgm:prSet presAssocID="{3650D18A-E0AC-4969-B4CD-DCE3B0ABABFD}" presName="connTx" presStyleLbl="parChTrans1D3" presStyleIdx="2" presStyleCnt="4"/>
      <dgm:spPr/>
      <dgm:t>
        <a:bodyPr/>
        <a:lstStyle/>
        <a:p>
          <a:endParaRPr lang="en-US"/>
        </a:p>
      </dgm:t>
    </dgm:pt>
    <dgm:pt modelId="{682F889E-4E49-450F-A224-7131796F7839}" type="pres">
      <dgm:prSet presAssocID="{5AC260D7-1546-41F6-AF05-A6A6D89B31BC}" presName="root2" presStyleCnt="0"/>
      <dgm:spPr/>
    </dgm:pt>
    <dgm:pt modelId="{0BB2962C-1EBD-4B76-B89C-C8E9F6E0DE13}" type="pres">
      <dgm:prSet presAssocID="{5AC260D7-1546-41F6-AF05-A6A6D89B31BC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16E932-0AE3-4A3F-A443-63DE26CFDBB8}" type="pres">
      <dgm:prSet presAssocID="{5AC260D7-1546-41F6-AF05-A6A6D89B31BC}" presName="level3hierChild" presStyleCnt="0"/>
      <dgm:spPr/>
    </dgm:pt>
    <dgm:pt modelId="{D9F5F4B8-2444-4DA6-BED1-BC12036BDAE6}" type="pres">
      <dgm:prSet presAssocID="{EE762D89-7F33-432D-9260-24E76318D2FD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C9DE4263-E50A-4A31-9720-AF962CCBA6D9}" type="pres">
      <dgm:prSet presAssocID="{EE762D89-7F33-432D-9260-24E76318D2FD}" presName="connTx" presStyleLbl="parChTrans1D3" presStyleIdx="3" presStyleCnt="4"/>
      <dgm:spPr/>
      <dgm:t>
        <a:bodyPr/>
        <a:lstStyle/>
        <a:p>
          <a:endParaRPr lang="en-US"/>
        </a:p>
      </dgm:t>
    </dgm:pt>
    <dgm:pt modelId="{4728C5C2-16CA-499E-A0AD-48B5946416C0}" type="pres">
      <dgm:prSet presAssocID="{4EA0BF65-AC26-4444-A372-10E2598DCFF4}" presName="root2" presStyleCnt="0"/>
      <dgm:spPr/>
    </dgm:pt>
    <dgm:pt modelId="{969B4A5B-7B7A-42E6-A747-0758681DFAC8}" type="pres">
      <dgm:prSet presAssocID="{4EA0BF65-AC26-4444-A372-10E2598DCFF4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835083-B54B-495E-A0FF-A2E5D90CFFBD}" type="pres">
      <dgm:prSet presAssocID="{4EA0BF65-AC26-4444-A372-10E2598DCFF4}" presName="level3hierChild" presStyleCnt="0"/>
      <dgm:spPr/>
    </dgm:pt>
  </dgm:ptLst>
  <dgm:cxnLst>
    <dgm:cxn modelId="{4E515AEF-A53A-4A56-B900-4CC42C0D84AF}" srcId="{99FEA7C0-8538-4C2F-B1FF-7369EEDDF750}" destId="{73739216-3243-4154-8866-131FCAA3802E}" srcOrd="1" destOrd="0" parTransId="{1B07FD21-1DE3-4249-B94C-E6864469E194}" sibTransId="{6D88DA7F-E7F7-4959-9D32-F467B4FC6C99}"/>
    <dgm:cxn modelId="{727DFE7E-0E2B-4A77-BF0A-FD95A648A5A1}" srcId="{4B747BA5-5417-428C-89E3-E8DDEFB5A33A}" destId="{99FEA7C0-8538-4C2F-B1FF-7369EEDDF750}" srcOrd="0" destOrd="0" parTransId="{E239C345-00C2-49E1-8F39-3084833872F3}" sibTransId="{11452351-9FFA-45CE-8E3C-F93EC8F84C3D}"/>
    <dgm:cxn modelId="{7535E2A8-0C3A-421E-B137-DE7739255E4C}" type="presOf" srcId="{4B747BA5-5417-428C-89E3-E8DDEFB5A33A}" destId="{73F7C609-B72B-4C86-BEA0-C8AE6CEC8994}" srcOrd="0" destOrd="0" presId="urn:microsoft.com/office/officeart/2005/8/layout/hierarchy2"/>
    <dgm:cxn modelId="{6213EB44-D4E3-4C07-B862-9FF2EF983457}" type="presOf" srcId="{1B07FD21-1DE3-4249-B94C-E6864469E194}" destId="{95F1B10F-BE1B-41C8-AACC-8117B4B8078A}" srcOrd="1" destOrd="0" presId="urn:microsoft.com/office/officeart/2005/8/layout/hierarchy2"/>
    <dgm:cxn modelId="{8C72E6C2-9F07-4B96-A0A6-D5295DE993D9}" type="presOf" srcId="{6034533B-50F2-4927-8659-10FD52F9FBC3}" destId="{3B912609-5B47-48E6-81DC-E1AAEFFF2B3F}" srcOrd="0" destOrd="0" presId="urn:microsoft.com/office/officeart/2005/8/layout/hierarchy2"/>
    <dgm:cxn modelId="{C4CE86E6-AE1B-4123-8311-0452EDDADA5B}" type="presOf" srcId="{5AC260D7-1546-41F6-AF05-A6A6D89B31BC}" destId="{0BB2962C-1EBD-4B76-B89C-C8E9F6E0DE13}" srcOrd="0" destOrd="0" presId="urn:microsoft.com/office/officeart/2005/8/layout/hierarchy2"/>
    <dgm:cxn modelId="{FA9831CF-10C5-467D-9B0F-D390EC34B8DF}" type="presOf" srcId="{20BEA0DF-1D83-4CD0-BD64-D0CC7CE4280E}" destId="{E705C2E4-7F43-417E-AAA6-43B12191A661}" srcOrd="0" destOrd="0" presId="urn:microsoft.com/office/officeart/2005/8/layout/hierarchy2"/>
    <dgm:cxn modelId="{2C5B7DC4-A9A7-4B35-A02B-8A3B11CC8526}" srcId="{99FEA7C0-8538-4C2F-B1FF-7369EEDDF750}" destId="{7A9F80FB-7C9F-4742-878E-C6A8C5138158}" srcOrd="0" destOrd="0" parTransId="{DEF7018C-294E-40B3-B1D3-6E9DEF280E3D}" sibTransId="{67C27F9F-9895-45D6-8A59-B9165C8DB1DE}"/>
    <dgm:cxn modelId="{42CB9143-5EF6-4DB2-B607-19BFDB6CF4AB}" srcId="{73739216-3243-4154-8866-131FCAA3802E}" destId="{5AC260D7-1546-41F6-AF05-A6A6D89B31BC}" srcOrd="0" destOrd="0" parTransId="{3650D18A-E0AC-4969-B4CD-DCE3B0ABABFD}" sibTransId="{613CED0C-EAEA-4C33-8D53-7EE5423EE139}"/>
    <dgm:cxn modelId="{8744F0C6-B01E-4255-9F42-FDC7B22FAF51}" type="presOf" srcId="{3650D18A-E0AC-4969-B4CD-DCE3B0ABABFD}" destId="{BFE2B63D-91E2-4F68-B320-77B79F31F74B}" srcOrd="1" destOrd="0" presId="urn:microsoft.com/office/officeart/2005/8/layout/hierarchy2"/>
    <dgm:cxn modelId="{CE0F3D1F-BB55-45BE-8D8A-FCA6EA0338C9}" type="presOf" srcId="{73739216-3243-4154-8866-131FCAA3802E}" destId="{363CAA0F-51BB-448D-B374-A3E88418234A}" srcOrd="0" destOrd="0" presId="urn:microsoft.com/office/officeart/2005/8/layout/hierarchy2"/>
    <dgm:cxn modelId="{71ACE6B4-482A-43B0-9D70-68770154DC13}" srcId="{73739216-3243-4154-8866-131FCAA3802E}" destId="{4EA0BF65-AC26-4444-A372-10E2598DCFF4}" srcOrd="1" destOrd="0" parTransId="{EE762D89-7F33-432D-9260-24E76318D2FD}" sibTransId="{25562FB0-647A-42C0-97F0-258260B6DE7F}"/>
    <dgm:cxn modelId="{3B279A5F-A0C4-44B8-A18E-6DDA7D23F053}" type="presOf" srcId="{57037654-5C62-4B9F-8F27-04D8E809AD1D}" destId="{9D00AE92-2E00-4296-9A01-BFAD6EAC32BF}" srcOrd="0" destOrd="0" presId="urn:microsoft.com/office/officeart/2005/8/layout/hierarchy2"/>
    <dgm:cxn modelId="{A20CCA14-103B-4530-8EE5-2624F9A747A4}" type="presOf" srcId="{3650D18A-E0AC-4969-B4CD-DCE3B0ABABFD}" destId="{83D9CA52-8DC4-4BEF-B121-1957F73065BC}" srcOrd="0" destOrd="0" presId="urn:microsoft.com/office/officeart/2005/8/layout/hierarchy2"/>
    <dgm:cxn modelId="{79C363F6-8B48-4CD1-9432-FF1F59E675AA}" type="presOf" srcId="{EE762D89-7F33-432D-9260-24E76318D2FD}" destId="{D9F5F4B8-2444-4DA6-BED1-BC12036BDAE6}" srcOrd="0" destOrd="0" presId="urn:microsoft.com/office/officeart/2005/8/layout/hierarchy2"/>
    <dgm:cxn modelId="{88F136FD-4D82-4C9C-8A5B-890F3B132865}" type="presOf" srcId="{DEF7018C-294E-40B3-B1D3-6E9DEF280E3D}" destId="{2F77DD71-DBD3-4828-83A4-31797975D68E}" srcOrd="1" destOrd="0" presId="urn:microsoft.com/office/officeart/2005/8/layout/hierarchy2"/>
    <dgm:cxn modelId="{767D8BC2-A1E4-4964-B70F-E942C841EAAC}" srcId="{7A9F80FB-7C9F-4742-878E-C6A8C5138158}" destId="{6034533B-50F2-4927-8659-10FD52F9FBC3}" srcOrd="0" destOrd="0" parTransId="{57037654-5C62-4B9F-8F27-04D8E809AD1D}" sibTransId="{A3C69D57-3A38-4A57-A2C2-BED26F1E77BE}"/>
    <dgm:cxn modelId="{495CA00E-7DE2-4926-B7CE-68E26E40DAE4}" type="presOf" srcId="{20BEA0DF-1D83-4CD0-BD64-D0CC7CE4280E}" destId="{57F04BDA-4134-4432-8D98-ABFC5B20E3D9}" srcOrd="1" destOrd="0" presId="urn:microsoft.com/office/officeart/2005/8/layout/hierarchy2"/>
    <dgm:cxn modelId="{F1B1D5A4-7CC7-49C0-859F-3A3B9455D320}" srcId="{7A9F80FB-7C9F-4742-878E-C6A8C5138158}" destId="{D70EACEB-5BCF-4BD8-AC40-755F265B972C}" srcOrd="1" destOrd="0" parTransId="{20BEA0DF-1D83-4CD0-BD64-D0CC7CE4280E}" sibTransId="{7033D1D7-1DFB-434F-9996-B4227CC72E83}"/>
    <dgm:cxn modelId="{930CF388-B824-47AF-AF89-ECF8FDAE28B0}" type="presOf" srcId="{DEF7018C-294E-40B3-B1D3-6E9DEF280E3D}" destId="{25CFE00D-C66A-4DEA-B65C-10298FF3C601}" srcOrd="0" destOrd="0" presId="urn:microsoft.com/office/officeart/2005/8/layout/hierarchy2"/>
    <dgm:cxn modelId="{D34CCEAE-2244-42B2-99BF-3C72E24F0829}" type="presOf" srcId="{7A9F80FB-7C9F-4742-878E-C6A8C5138158}" destId="{FF6A3EAB-9A34-41F2-A989-4CB4C04F483E}" srcOrd="0" destOrd="0" presId="urn:microsoft.com/office/officeart/2005/8/layout/hierarchy2"/>
    <dgm:cxn modelId="{BA50EB0D-FCC2-4C14-BE49-1C89DE4A17DF}" type="presOf" srcId="{99FEA7C0-8538-4C2F-B1FF-7369EEDDF750}" destId="{879DE340-39AB-4B80-910A-E5A55D636815}" srcOrd="0" destOrd="0" presId="urn:microsoft.com/office/officeart/2005/8/layout/hierarchy2"/>
    <dgm:cxn modelId="{FBB5FBE0-4E4F-406A-A5B7-D03A7ED54AE4}" type="presOf" srcId="{EE762D89-7F33-432D-9260-24E76318D2FD}" destId="{C9DE4263-E50A-4A31-9720-AF962CCBA6D9}" srcOrd="1" destOrd="0" presId="urn:microsoft.com/office/officeart/2005/8/layout/hierarchy2"/>
    <dgm:cxn modelId="{72A6064F-F67B-4D36-BB60-FEB9F831CEA7}" type="presOf" srcId="{57037654-5C62-4B9F-8F27-04D8E809AD1D}" destId="{148276A6-58CE-4FD5-A3E3-29D1AF1C5D56}" srcOrd="1" destOrd="0" presId="urn:microsoft.com/office/officeart/2005/8/layout/hierarchy2"/>
    <dgm:cxn modelId="{BD9DC455-BA1B-42A9-9A34-F63982F5C795}" type="presOf" srcId="{D70EACEB-5BCF-4BD8-AC40-755F265B972C}" destId="{67DBCF12-7BBA-410F-B3A4-B449826C485F}" srcOrd="0" destOrd="0" presId="urn:microsoft.com/office/officeart/2005/8/layout/hierarchy2"/>
    <dgm:cxn modelId="{05E7ECE2-F3A2-4CBB-B2E1-8B1D433B3F28}" type="presOf" srcId="{4EA0BF65-AC26-4444-A372-10E2598DCFF4}" destId="{969B4A5B-7B7A-42E6-A747-0758681DFAC8}" srcOrd="0" destOrd="0" presId="urn:microsoft.com/office/officeart/2005/8/layout/hierarchy2"/>
    <dgm:cxn modelId="{7AE5AF75-5C98-4102-9D62-857E080FADEB}" type="presOf" srcId="{1B07FD21-1DE3-4249-B94C-E6864469E194}" destId="{31921780-2DF9-468A-BE90-1B7C84564E40}" srcOrd="0" destOrd="0" presId="urn:microsoft.com/office/officeart/2005/8/layout/hierarchy2"/>
    <dgm:cxn modelId="{39AEB8DD-A1D6-478C-8699-AF0B12C88346}" type="presParOf" srcId="{73F7C609-B72B-4C86-BEA0-C8AE6CEC8994}" destId="{E0EB5AEE-0DDA-415E-A992-B8A9497B9B95}" srcOrd="0" destOrd="0" presId="urn:microsoft.com/office/officeart/2005/8/layout/hierarchy2"/>
    <dgm:cxn modelId="{1FA01C57-ADA3-4D02-8BA2-7100A38204B9}" type="presParOf" srcId="{E0EB5AEE-0DDA-415E-A992-B8A9497B9B95}" destId="{879DE340-39AB-4B80-910A-E5A55D636815}" srcOrd="0" destOrd="0" presId="urn:microsoft.com/office/officeart/2005/8/layout/hierarchy2"/>
    <dgm:cxn modelId="{E5FADF32-5B18-4844-9D0D-B2C01307F684}" type="presParOf" srcId="{E0EB5AEE-0DDA-415E-A992-B8A9497B9B95}" destId="{735E41B0-1036-42C6-8BAC-8B00C5779453}" srcOrd="1" destOrd="0" presId="urn:microsoft.com/office/officeart/2005/8/layout/hierarchy2"/>
    <dgm:cxn modelId="{D7BB9B34-3EAD-4A36-9A44-808204DBDD4E}" type="presParOf" srcId="{735E41B0-1036-42C6-8BAC-8B00C5779453}" destId="{25CFE00D-C66A-4DEA-B65C-10298FF3C601}" srcOrd="0" destOrd="0" presId="urn:microsoft.com/office/officeart/2005/8/layout/hierarchy2"/>
    <dgm:cxn modelId="{366D2DD6-E68D-4A25-B300-6ABDA2BD0705}" type="presParOf" srcId="{25CFE00D-C66A-4DEA-B65C-10298FF3C601}" destId="{2F77DD71-DBD3-4828-83A4-31797975D68E}" srcOrd="0" destOrd="0" presId="urn:microsoft.com/office/officeart/2005/8/layout/hierarchy2"/>
    <dgm:cxn modelId="{ED4B0B26-79EE-4270-A1CF-1D76E80176A6}" type="presParOf" srcId="{735E41B0-1036-42C6-8BAC-8B00C5779453}" destId="{EFC1CBF2-4B02-469B-9C07-9131551FF00A}" srcOrd="1" destOrd="0" presId="urn:microsoft.com/office/officeart/2005/8/layout/hierarchy2"/>
    <dgm:cxn modelId="{90305163-3F5B-499B-B893-3E87F4A547D4}" type="presParOf" srcId="{EFC1CBF2-4B02-469B-9C07-9131551FF00A}" destId="{FF6A3EAB-9A34-41F2-A989-4CB4C04F483E}" srcOrd="0" destOrd="0" presId="urn:microsoft.com/office/officeart/2005/8/layout/hierarchy2"/>
    <dgm:cxn modelId="{5D4153A6-C648-4BB5-9D8A-2766E6A425E3}" type="presParOf" srcId="{EFC1CBF2-4B02-469B-9C07-9131551FF00A}" destId="{7088D7DF-93C0-44D6-A2C1-A021023BEB8F}" srcOrd="1" destOrd="0" presId="urn:microsoft.com/office/officeart/2005/8/layout/hierarchy2"/>
    <dgm:cxn modelId="{4E8328FC-A89C-4ACF-93CB-3A80B0507ACE}" type="presParOf" srcId="{7088D7DF-93C0-44D6-A2C1-A021023BEB8F}" destId="{9D00AE92-2E00-4296-9A01-BFAD6EAC32BF}" srcOrd="0" destOrd="0" presId="urn:microsoft.com/office/officeart/2005/8/layout/hierarchy2"/>
    <dgm:cxn modelId="{8723210D-78F2-4C28-B032-36507D0856AB}" type="presParOf" srcId="{9D00AE92-2E00-4296-9A01-BFAD6EAC32BF}" destId="{148276A6-58CE-4FD5-A3E3-29D1AF1C5D56}" srcOrd="0" destOrd="0" presId="urn:microsoft.com/office/officeart/2005/8/layout/hierarchy2"/>
    <dgm:cxn modelId="{87EDDAD4-2165-47B7-AF03-326E90F5AF2D}" type="presParOf" srcId="{7088D7DF-93C0-44D6-A2C1-A021023BEB8F}" destId="{01D673A1-695D-44E7-AA72-767B96660EAA}" srcOrd="1" destOrd="0" presId="urn:microsoft.com/office/officeart/2005/8/layout/hierarchy2"/>
    <dgm:cxn modelId="{A78F0F8D-03A5-480C-8061-0ABD84601782}" type="presParOf" srcId="{01D673A1-695D-44E7-AA72-767B96660EAA}" destId="{3B912609-5B47-48E6-81DC-E1AAEFFF2B3F}" srcOrd="0" destOrd="0" presId="urn:microsoft.com/office/officeart/2005/8/layout/hierarchy2"/>
    <dgm:cxn modelId="{16C89707-1412-43AB-AA9F-3871909E8C9F}" type="presParOf" srcId="{01D673A1-695D-44E7-AA72-767B96660EAA}" destId="{291E0855-5AD2-4DB5-90D7-7706EDDFA1B1}" srcOrd="1" destOrd="0" presId="urn:microsoft.com/office/officeart/2005/8/layout/hierarchy2"/>
    <dgm:cxn modelId="{88D6851E-038D-46E8-B876-9D22E766B01C}" type="presParOf" srcId="{7088D7DF-93C0-44D6-A2C1-A021023BEB8F}" destId="{E705C2E4-7F43-417E-AAA6-43B12191A661}" srcOrd="2" destOrd="0" presId="urn:microsoft.com/office/officeart/2005/8/layout/hierarchy2"/>
    <dgm:cxn modelId="{F1D3E530-A24E-42C6-8B2A-48EC596FD601}" type="presParOf" srcId="{E705C2E4-7F43-417E-AAA6-43B12191A661}" destId="{57F04BDA-4134-4432-8D98-ABFC5B20E3D9}" srcOrd="0" destOrd="0" presId="urn:microsoft.com/office/officeart/2005/8/layout/hierarchy2"/>
    <dgm:cxn modelId="{D0B18B7C-605D-4B8F-8FAB-A456C76B38CC}" type="presParOf" srcId="{7088D7DF-93C0-44D6-A2C1-A021023BEB8F}" destId="{FD6F436B-EAA8-44C5-B44F-92D853A53A34}" srcOrd="3" destOrd="0" presId="urn:microsoft.com/office/officeart/2005/8/layout/hierarchy2"/>
    <dgm:cxn modelId="{9FC932FF-0F7E-441D-BFCD-8DD231140184}" type="presParOf" srcId="{FD6F436B-EAA8-44C5-B44F-92D853A53A34}" destId="{67DBCF12-7BBA-410F-B3A4-B449826C485F}" srcOrd="0" destOrd="0" presId="urn:microsoft.com/office/officeart/2005/8/layout/hierarchy2"/>
    <dgm:cxn modelId="{D936BA54-0B83-47FA-91BA-959612D8C8E0}" type="presParOf" srcId="{FD6F436B-EAA8-44C5-B44F-92D853A53A34}" destId="{BDE875A4-5835-4A2F-8973-D459E1927682}" srcOrd="1" destOrd="0" presId="urn:microsoft.com/office/officeart/2005/8/layout/hierarchy2"/>
    <dgm:cxn modelId="{F9F3922D-638E-41CA-B27A-88D05FB29A35}" type="presParOf" srcId="{735E41B0-1036-42C6-8BAC-8B00C5779453}" destId="{31921780-2DF9-468A-BE90-1B7C84564E40}" srcOrd="2" destOrd="0" presId="urn:microsoft.com/office/officeart/2005/8/layout/hierarchy2"/>
    <dgm:cxn modelId="{360CED71-A5E1-41FF-B8CB-2059CBB1006B}" type="presParOf" srcId="{31921780-2DF9-468A-BE90-1B7C84564E40}" destId="{95F1B10F-BE1B-41C8-AACC-8117B4B8078A}" srcOrd="0" destOrd="0" presId="urn:microsoft.com/office/officeart/2005/8/layout/hierarchy2"/>
    <dgm:cxn modelId="{70FCA51C-5D37-4FF6-B9CA-98E44B946E35}" type="presParOf" srcId="{735E41B0-1036-42C6-8BAC-8B00C5779453}" destId="{6257BD4D-2BDD-4551-9B6C-0B4ED7263F0E}" srcOrd="3" destOrd="0" presId="urn:microsoft.com/office/officeart/2005/8/layout/hierarchy2"/>
    <dgm:cxn modelId="{689AAB03-58D8-4BAD-A899-567FA1742F14}" type="presParOf" srcId="{6257BD4D-2BDD-4551-9B6C-0B4ED7263F0E}" destId="{363CAA0F-51BB-448D-B374-A3E88418234A}" srcOrd="0" destOrd="0" presId="urn:microsoft.com/office/officeart/2005/8/layout/hierarchy2"/>
    <dgm:cxn modelId="{1BB82B17-9ACA-42E8-AFFF-F6877823C0F3}" type="presParOf" srcId="{6257BD4D-2BDD-4551-9B6C-0B4ED7263F0E}" destId="{6322B526-90A7-481B-B7DF-7540580AAA00}" srcOrd="1" destOrd="0" presId="urn:microsoft.com/office/officeart/2005/8/layout/hierarchy2"/>
    <dgm:cxn modelId="{6F7694D0-B3EB-4CEA-A35B-B0F33B9BA45D}" type="presParOf" srcId="{6322B526-90A7-481B-B7DF-7540580AAA00}" destId="{83D9CA52-8DC4-4BEF-B121-1957F73065BC}" srcOrd="0" destOrd="0" presId="urn:microsoft.com/office/officeart/2005/8/layout/hierarchy2"/>
    <dgm:cxn modelId="{94CC22F1-5686-44EA-B53F-8F50E88E8691}" type="presParOf" srcId="{83D9CA52-8DC4-4BEF-B121-1957F73065BC}" destId="{BFE2B63D-91E2-4F68-B320-77B79F31F74B}" srcOrd="0" destOrd="0" presId="urn:microsoft.com/office/officeart/2005/8/layout/hierarchy2"/>
    <dgm:cxn modelId="{A433E553-0609-4BE3-90C0-AE6F5E8E161A}" type="presParOf" srcId="{6322B526-90A7-481B-B7DF-7540580AAA00}" destId="{682F889E-4E49-450F-A224-7131796F7839}" srcOrd="1" destOrd="0" presId="urn:microsoft.com/office/officeart/2005/8/layout/hierarchy2"/>
    <dgm:cxn modelId="{B1D55F2E-11C7-49ED-BB34-D505419F3A9C}" type="presParOf" srcId="{682F889E-4E49-450F-A224-7131796F7839}" destId="{0BB2962C-1EBD-4B76-B89C-C8E9F6E0DE13}" srcOrd="0" destOrd="0" presId="urn:microsoft.com/office/officeart/2005/8/layout/hierarchy2"/>
    <dgm:cxn modelId="{FE9B64D0-9673-4F59-8E64-EA26E9E9E5A3}" type="presParOf" srcId="{682F889E-4E49-450F-A224-7131796F7839}" destId="{6F16E932-0AE3-4A3F-A443-63DE26CFDBB8}" srcOrd="1" destOrd="0" presId="urn:microsoft.com/office/officeart/2005/8/layout/hierarchy2"/>
    <dgm:cxn modelId="{79B0C860-0933-4709-B03B-7322A8BEFE0A}" type="presParOf" srcId="{6322B526-90A7-481B-B7DF-7540580AAA00}" destId="{D9F5F4B8-2444-4DA6-BED1-BC12036BDAE6}" srcOrd="2" destOrd="0" presId="urn:microsoft.com/office/officeart/2005/8/layout/hierarchy2"/>
    <dgm:cxn modelId="{D625C16D-420E-42D5-8E92-A3D051F6226D}" type="presParOf" srcId="{D9F5F4B8-2444-4DA6-BED1-BC12036BDAE6}" destId="{C9DE4263-E50A-4A31-9720-AF962CCBA6D9}" srcOrd="0" destOrd="0" presId="urn:microsoft.com/office/officeart/2005/8/layout/hierarchy2"/>
    <dgm:cxn modelId="{11583EC3-B02C-4D14-A583-1CC2FA3C1703}" type="presParOf" srcId="{6322B526-90A7-481B-B7DF-7540580AAA00}" destId="{4728C5C2-16CA-499E-A0AD-48B5946416C0}" srcOrd="3" destOrd="0" presId="urn:microsoft.com/office/officeart/2005/8/layout/hierarchy2"/>
    <dgm:cxn modelId="{8845C5BF-6E13-4BB8-AAF2-BEC69BC8CA8A}" type="presParOf" srcId="{4728C5C2-16CA-499E-A0AD-48B5946416C0}" destId="{969B4A5B-7B7A-42E6-A747-0758681DFAC8}" srcOrd="0" destOrd="0" presId="urn:microsoft.com/office/officeart/2005/8/layout/hierarchy2"/>
    <dgm:cxn modelId="{B3355B15-C96C-4024-B47C-295C4FCFE02E}" type="presParOf" srcId="{4728C5C2-16CA-499E-A0AD-48B5946416C0}" destId="{28835083-B54B-495E-A0FF-A2E5D90CFF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747BA5-5417-428C-89E3-E8DDEFB5A33A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9FEA7C0-8538-4C2F-B1FF-7369EEDDF750}">
      <dgm:prSet phldrT="[Text]" custT="1"/>
      <dgm:spPr/>
      <dgm:t>
        <a:bodyPr/>
        <a:lstStyle/>
        <a:p>
          <a:r>
            <a:rPr lang="pt-BR" sz="1100" b="1" dirty="0" smtClean="0"/>
            <a:t>Horta</a:t>
          </a:r>
          <a:r>
            <a:rPr lang="pt-BR" sz="1000" b="1" dirty="0" smtClean="0"/>
            <a:t> </a:t>
          </a:r>
        </a:p>
        <a:p>
          <a:r>
            <a:rPr lang="pt-BR" sz="1000" b="1" dirty="0" smtClean="0"/>
            <a:t>comunitária</a:t>
          </a:r>
          <a:endParaRPr lang="en-US" sz="1000" b="1" dirty="0"/>
        </a:p>
      </dgm:t>
    </dgm:pt>
    <dgm:pt modelId="{E239C345-00C2-49E1-8F39-3084833872F3}" type="parTrans" cxnId="{727DFE7E-0E2B-4A77-BF0A-FD95A648A5A1}">
      <dgm:prSet/>
      <dgm:spPr/>
      <dgm:t>
        <a:bodyPr/>
        <a:lstStyle/>
        <a:p>
          <a:endParaRPr lang="en-US" b="1"/>
        </a:p>
      </dgm:t>
    </dgm:pt>
    <dgm:pt modelId="{11452351-9FFA-45CE-8E3C-F93EC8F84C3D}" type="sibTrans" cxnId="{727DFE7E-0E2B-4A77-BF0A-FD95A648A5A1}">
      <dgm:prSet/>
      <dgm:spPr/>
      <dgm:t>
        <a:bodyPr/>
        <a:lstStyle/>
        <a:p>
          <a:endParaRPr lang="en-US" b="1"/>
        </a:p>
      </dgm:t>
    </dgm:pt>
    <dgm:pt modelId="{7A9F80FB-7C9F-4742-878E-C6A8C5138158}">
      <dgm:prSet phldrT="[Text]"/>
      <dgm:spPr/>
      <dgm:t>
        <a:bodyPr/>
        <a:lstStyle/>
        <a:p>
          <a:r>
            <a:rPr lang="pt-BR" b="1" dirty="0" smtClean="0"/>
            <a:t>Local</a:t>
          </a:r>
          <a:endParaRPr lang="en-US" b="1" dirty="0"/>
        </a:p>
      </dgm:t>
    </dgm:pt>
    <dgm:pt modelId="{DEF7018C-294E-40B3-B1D3-6E9DEF280E3D}" type="parTrans" cxnId="{2C5B7DC4-A9A7-4B35-A02B-8A3B11CC8526}">
      <dgm:prSet/>
      <dgm:spPr/>
      <dgm:t>
        <a:bodyPr/>
        <a:lstStyle/>
        <a:p>
          <a:endParaRPr lang="en-US" b="1"/>
        </a:p>
      </dgm:t>
    </dgm:pt>
    <dgm:pt modelId="{67C27F9F-9895-45D6-8A59-B9165C8DB1DE}" type="sibTrans" cxnId="{2C5B7DC4-A9A7-4B35-A02B-8A3B11CC8526}">
      <dgm:prSet/>
      <dgm:spPr/>
      <dgm:t>
        <a:bodyPr/>
        <a:lstStyle/>
        <a:p>
          <a:endParaRPr lang="en-US" b="1"/>
        </a:p>
      </dgm:t>
    </dgm:pt>
    <dgm:pt modelId="{6034533B-50F2-4927-8659-10FD52F9FBC3}">
      <dgm:prSet phldrT="[Text]"/>
      <dgm:spPr/>
      <dgm:t>
        <a:bodyPr/>
        <a:lstStyle/>
        <a:p>
          <a:r>
            <a:rPr lang="pt-BR" b="1" dirty="0" smtClean="0"/>
            <a:t>Sessão do espaço</a:t>
          </a:r>
          <a:endParaRPr lang="en-US" b="1" dirty="0"/>
        </a:p>
      </dgm:t>
    </dgm:pt>
    <dgm:pt modelId="{57037654-5C62-4B9F-8F27-04D8E809AD1D}" type="parTrans" cxnId="{767D8BC2-A1E4-4964-B70F-E942C841EAAC}">
      <dgm:prSet/>
      <dgm:spPr/>
      <dgm:t>
        <a:bodyPr/>
        <a:lstStyle/>
        <a:p>
          <a:endParaRPr lang="en-US" b="1"/>
        </a:p>
      </dgm:t>
    </dgm:pt>
    <dgm:pt modelId="{A3C69D57-3A38-4A57-A2C2-BED26F1E77BE}" type="sibTrans" cxnId="{767D8BC2-A1E4-4964-B70F-E942C841EAAC}">
      <dgm:prSet/>
      <dgm:spPr/>
      <dgm:t>
        <a:bodyPr/>
        <a:lstStyle/>
        <a:p>
          <a:endParaRPr lang="en-US" b="1"/>
        </a:p>
      </dgm:t>
    </dgm:pt>
    <dgm:pt modelId="{73739216-3243-4154-8866-131FCAA3802E}">
      <dgm:prSet phldrT="[Text]"/>
      <dgm:spPr/>
      <dgm:t>
        <a:bodyPr/>
        <a:lstStyle/>
        <a:p>
          <a:r>
            <a:rPr lang="pt-BR" b="1" dirty="0" smtClean="0"/>
            <a:t>Insumos</a:t>
          </a:r>
          <a:endParaRPr lang="en-US" b="1" dirty="0"/>
        </a:p>
      </dgm:t>
    </dgm:pt>
    <dgm:pt modelId="{1B07FD21-1DE3-4249-B94C-E6864469E194}" type="parTrans" cxnId="{4E515AEF-A53A-4A56-B900-4CC42C0D84AF}">
      <dgm:prSet/>
      <dgm:spPr/>
      <dgm:t>
        <a:bodyPr/>
        <a:lstStyle/>
        <a:p>
          <a:endParaRPr lang="en-US" b="1"/>
        </a:p>
      </dgm:t>
    </dgm:pt>
    <dgm:pt modelId="{6D88DA7F-E7F7-4959-9D32-F467B4FC6C99}" type="sibTrans" cxnId="{4E515AEF-A53A-4A56-B900-4CC42C0D84AF}">
      <dgm:prSet/>
      <dgm:spPr/>
      <dgm:t>
        <a:bodyPr/>
        <a:lstStyle/>
        <a:p>
          <a:endParaRPr lang="en-US" b="1"/>
        </a:p>
      </dgm:t>
    </dgm:pt>
    <dgm:pt modelId="{4EA0BF65-AC26-4444-A372-10E2598DCFF4}">
      <dgm:prSet phldrT="[Text]"/>
      <dgm:spPr/>
      <dgm:t>
        <a:bodyPr/>
        <a:lstStyle/>
        <a:p>
          <a:r>
            <a:rPr lang="pt-BR" b="1" dirty="0" smtClean="0"/>
            <a:t>Treinamento do Time e comunidade</a:t>
          </a:r>
          <a:endParaRPr lang="en-US" b="1" dirty="0"/>
        </a:p>
      </dgm:t>
    </dgm:pt>
    <dgm:pt modelId="{EE762D89-7F33-432D-9260-24E76318D2FD}" type="parTrans" cxnId="{71ACE6B4-482A-43B0-9D70-68770154DC13}">
      <dgm:prSet/>
      <dgm:spPr/>
      <dgm:t>
        <a:bodyPr/>
        <a:lstStyle/>
        <a:p>
          <a:endParaRPr lang="en-US" b="1"/>
        </a:p>
      </dgm:t>
    </dgm:pt>
    <dgm:pt modelId="{25562FB0-647A-42C0-97F0-258260B6DE7F}" type="sibTrans" cxnId="{71ACE6B4-482A-43B0-9D70-68770154DC13}">
      <dgm:prSet/>
      <dgm:spPr/>
      <dgm:t>
        <a:bodyPr/>
        <a:lstStyle/>
        <a:p>
          <a:endParaRPr lang="en-US" b="1"/>
        </a:p>
      </dgm:t>
    </dgm:pt>
    <dgm:pt modelId="{053F977A-2BB8-4B4B-A7DF-88FA72853975}">
      <dgm:prSet phldrT="[Text]"/>
      <dgm:spPr/>
      <dgm:t>
        <a:bodyPr/>
        <a:lstStyle/>
        <a:p>
          <a:r>
            <a:rPr lang="pt-BR" b="1" dirty="0" smtClean="0"/>
            <a:t>Mão-de-Obra</a:t>
          </a:r>
          <a:endParaRPr lang="en-US" b="1" dirty="0"/>
        </a:p>
      </dgm:t>
    </dgm:pt>
    <dgm:pt modelId="{50331E11-B28D-42E9-9A6C-723408E58CE9}" type="parTrans" cxnId="{8B2A5713-09C2-4C57-B15A-79325B173496}">
      <dgm:prSet/>
      <dgm:spPr/>
      <dgm:t>
        <a:bodyPr/>
        <a:lstStyle/>
        <a:p>
          <a:endParaRPr lang="en-US" b="1"/>
        </a:p>
      </dgm:t>
    </dgm:pt>
    <dgm:pt modelId="{FF9C6C83-FD3C-46A9-8D7F-131D206D0DA2}" type="sibTrans" cxnId="{8B2A5713-09C2-4C57-B15A-79325B173496}">
      <dgm:prSet/>
      <dgm:spPr/>
      <dgm:t>
        <a:bodyPr/>
        <a:lstStyle/>
        <a:p>
          <a:endParaRPr lang="en-US" b="1"/>
        </a:p>
      </dgm:t>
    </dgm:pt>
    <dgm:pt modelId="{4D7AAA9A-09A6-4D31-AA37-4E7032C55196}">
      <dgm:prSet phldrT="[Text]"/>
      <dgm:spPr/>
      <dgm:t>
        <a:bodyPr/>
        <a:lstStyle/>
        <a:p>
          <a:r>
            <a:rPr lang="pt-BR" b="1" dirty="0" smtClean="0"/>
            <a:t>Procurar fornecedores das mudas</a:t>
          </a:r>
          <a:endParaRPr lang="en-US" b="1" dirty="0"/>
        </a:p>
      </dgm:t>
    </dgm:pt>
    <dgm:pt modelId="{A98A4416-AB0F-4D01-8505-065776743058}" type="parTrans" cxnId="{5D577A0A-C915-46DE-ABA3-D9DC3BB05FE1}">
      <dgm:prSet/>
      <dgm:spPr/>
      <dgm:t>
        <a:bodyPr/>
        <a:lstStyle/>
        <a:p>
          <a:endParaRPr lang="en-US" b="1"/>
        </a:p>
      </dgm:t>
    </dgm:pt>
    <dgm:pt modelId="{77A52583-B61F-4ED2-BAD8-AF178A442768}" type="sibTrans" cxnId="{5D577A0A-C915-46DE-ABA3-D9DC3BB05FE1}">
      <dgm:prSet/>
      <dgm:spPr/>
      <dgm:t>
        <a:bodyPr/>
        <a:lstStyle/>
        <a:p>
          <a:endParaRPr lang="en-US" b="1"/>
        </a:p>
      </dgm:t>
    </dgm:pt>
    <dgm:pt modelId="{301A38C0-6B21-4E65-9407-067264A1D375}">
      <dgm:prSet phldrT="[Text]"/>
      <dgm:spPr/>
      <dgm:t>
        <a:bodyPr/>
        <a:lstStyle/>
        <a:p>
          <a:r>
            <a:rPr lang="pt-BR" b="1" dirty="0" smtClean="0"/>
            <a:t>Financiamento</a:t>
          </a:r>
          <a:endParaRPr lang="en-US" b="1" dirty="0"/>
        </a:p>
      </dgm:t>
    </dgm:pt>
    <dgm:pt modelId="{3F42A26E-1619-4C17-9B31-E004999FFA86}" type="parTrans" cxnId="{27917EB0-1545-4A60-9275-8071902BBA95}">
      <dgm:prSet/>
      <dgm:spPr/>
      <dgm:t>
        <a:bodyPr/>
        <a:lstStyle/>
        <a:p>
          <a:endParaRPr lang="en-US" b="1"/>
        </a:p>
      </dgm:t>
    </dgm:pt>
    <dgm:pt modelId="{A76DE8C3-A170-4F0C-9FD8-C86E129EF8E4}" type="sibTrans" cxnId="{27917EB0-1545-4A60-9275-8071902BBA95}">
      <dgm:prSet/>
      <dgm:spPr/>
      <dgm:t>
        <a:bodyPr/>
        <a:lstStyle/>
        <a:p>
          <a:endParaRPr lang="en-US" b="1"/>
        </a:p>
      </dgm:t>
    </dgm:pt>
    <dgm:pt modelId="{B731DB23-E89C-4F39-B630-D634C40441B3}">
      <dgm:prSet phldrT="[Text]"/>
      <dgm:spPr/>
      <dgm:t>
        <a:bodyPr/>
        <a:lstStyle/>
        <a:p>
          <a:r>
            <a:rPr lang="pt-BR" b="1" dirty="0" smtClean="0"/>
            <a:t>Reunião com a prefeitura</a:t>
          </a:r>
          <a:endParaRPr lang="en-US" b="1" dirty="0"/>
        </a:p>
      </dgm:t>
    </dgm:pt>
    <dgm:pt modelId="{E7A0FA42-992D-4499-9512-09AB82A58E70}" type="parTrans" cxnId="{BFAD2ED3-463E-4758-A994-A60DC0BEBDC8}">
      <dgm:prSet/>
      <dgm:spPr/>
      <dgm:t>
        <a:bodyPr/>
        <a:lstStyle/>
        <a:p>
          <a:endParaRPr lang="en-US" b="1"/>
        </a:p>
      </dgm:t>
    </dgm:pt>
    <dgm:pt modelId="{676FF56F-E446-4A29-BE9B-FA4CDB19E8A1}" type="sibTrans" cxnId="{BFAD2ED3-463E-4758-A994-A60DC0BEBDC8}">
      <dgm:prSet/>
      <dgm:spPr/>
      <dgm:t>
        <a:bodyPr/>
        <a:lstStyle/>
        <a:p>
          <a:endParaRPr lang="en-US" b="1"/>
        </a:p>
      </dgm:t>
    </dgm:pt>
    <dgm:pt modelId="{C3F2A85F-0093-43FD-A0A3-76EE83169586}">
      <dgm:prSet phldrT="[Text]"/>
      <dgm:spPr/>
      <dgm:t>
        <a:bodyPr/>
        <a:lstStyle/>
        <a:p>
          <a:r>
            <a:rPr lang="pt-BR" b="1" dirty="0" smtClean="0"/>
            <a:t>Procura de  áreas que possam ser cedidas/arrendadas</a:t>
          </a:r>
          <a:endParaRPr lang="en-US" b="1" dirty="0"/>
        </a:p>
      </dgm:t>
    </dgm:pt>
    <dgm:pt modelId="{1EA01022-41E6-4110-95F9-E879C8A3FC04}" type="parTrans" cxnId="{F3F88240-04D4-4053-B5BB-8AB6A4CB354D}">
      <dgm:prSet/>
      <dgm:spPr/>
      <dgm:t>
        <a:bodyPr/>
        <a:lstStyle/>
        <a:p>
          <a:endParaRPr lang="en-US" b="1"/>
        </a:p>
      </dgm:t>
    </dgm:pt>
    <dgm:pt modelId="{91F05C9B-407B-48D6-A349-5B5A8E532724}" type="sibTrans" cxnId="{F3F88240-04D4-4053-B5BB-8AB6A4CB354D}">
      <dgm:prSet/>
      <dgm:spPr/>
      <dgm:t>
        <a:bodyPr/>
        <a:lstStyle/>
        <a:p>
          <a:endParaRPr lang="en-US" b="1"/>
        </a:p>
      </dgm:t>
    </dgm:pt>
    <dgm:pt modelId="{9744D2AD-1EBB-41C9-8189-DC05B5176ED5}">
      <dgm:prSet phldrT="[Text]"/>
      <dgm:spPr/>
      <dgm:t>
        <a:bodyPr/>
        <a:lstStyle/>
        <a:p>
          <a:r>
            <a:rPr lang="pt-BR" b="1" dirty="0" smtClean="0"/>
            <a:t>Parcerias com cooperativas</a:t>
          </a:r>
          <a:endParaRPr lang="en-US" b="1" dirty="0"/>
        </a:p>
      </dgm:t>
    </dgm:pt>
    <dgm:pt modelId="{73B4B942-9468-44C2-823E-DB80B75CCCC4}" type="parTrans" cxnId="{44F3949C-4927-41CA-9F94-4D47A117EA70}">
      <dgm:prSet/>
      <dgm:spPr/>
      <dgm:t>
        <a:bodyPr/>
        <a:lstStyle/>
        <a:p>
          <a:endParaRPr lang="en-US" b="1"/>
        </a:p>
      </dgm:t>
    </dgm:pt>
    <dgm:pt modelId="{9903919D-5F24-4BD6-B60A-49A09B03921D}" type="sibTrans" cxnId="{44F3949C-4927-41CA-9F94-4D47A117EA70}">
      <dgm:prSet/>
      <dgm:spPr/>
      <dgm:t>
        <a:bodyPr/>
        <a:lstStyle/>
        <a:p>
          <a:endParaRPr lang="en-US" b="1"/>
        </a:p>
      </dgm:t>
    </dgm:pt>
    <dgm:pt modelId="{4867776D-5748-4482-8157-8DC09DAEE1F5}">
      <dgm:prSet phldrT="[Text]"/>
      <dgm:spPr/>
      <dgm:t>
        <a:bodyPr/>
        <a:lstStyle/>
        <a:p>
          <a:r>
            <a:rPr lang="pt-BR" b="1" dirty="0" smtClean="0"/>
            <a:t>Pesquisa de preço dos itens</a:t>
          </a:r>
          <a:endParaRPr lang="en-US" b="1" dirty="0"/>
        </a:p>
      </dgm:t>
    </dgm:pt>
    <dgm:pt modelId="{2B58DF42-783E-4D44-B737-8B404F1E1500}" type="parTrans" cxnId="{FB4B7A15-32BC-4DE0-8A9F-3AB25D31A606}">
      <dgm:prSet/>
      <dgm:spPr/>
      <dgm:t>
        <a:bodyPr/>
        <a:lstStyle/>
        <a:p>
          <a:endParaRPr lang="en-US" b="1"/>
        </a:p>
      </dgm:t>
    </dgm:pt>
    <dgm:pt modelId="{A1B121CB-BE73-4043-816E-3890C5F2F0CB}" type="sibTrans" cxnId="{FB4B7A15-32BC-4DE0-8A9F-3AB25D31A606}">
      <dgm:prSet/>
      <dgm:spPr/>
      <dgm:t>
        <a:bodyPr/>
        <a:lstStyle/>
        <a:p>
          <a:endParaRPr lang="en-US" b="1"/>
        </a:p>
      </dgm:t>
    </dgm:pt>
    <dgm:pt modelId="{39E722AC-C7BC-4B56-8A53-3C74C8089F85}">
      <dgm:prSet phldrT="[Text]"/>
      <dgm:spPr/>
      <dgm:t>
        <a:bodyPr/>
        <a:lstStyle/>
        <a:p>
          <a:r>
            <a:rPr lang="pt-BR" b="1" dirty="0" smtClean="0"/>
            <a:t>Início do plantio</a:t>
          </a:r>
          <a:endParaRPr lang="en-US" b="1" dirty="0"/>
        </a:p>
      </dgm:t>
    </dgm:pt>
    <dgm:pt modelId="{1B68BB25-F80A-4470-B347-688B92932933}" type="parTrans" cxnId="{A24AE95B-8F5A-4512-B9B3-09E73FC1E211}">
      <dgm:prSet/>
      <dgm:spPr/>
      <dgm:t>
        <a:bodyPr/>
        <a:lstStyle/>
        <a:p>
          <a:endParaRPr lang="en-US" b="1"/>
        </a:p>
      </dgm:t>
    </dgm:pt>
    <dgm:pt modelId="{444447F0-1205-4162-B1F7-DFE03B620959}" type="sibTrans" cxnId="{A24AE95B-8F5A-4512-B9B3-09E73FC1E211}">
      <dgm:prSet/>
      <dgm:spPr/>
      <dgm:t>
        <a:bodyPr/>
        <a:lstStyle/>
        <a:p>
          <a:endParaRPr lang="en-US" b="1"/>
        </a:p>
      </dgm:t>
    </dgm:pt>
    <dgm:pt modelId="{0BAC81ED-405D-45D6-A33D-9939CC499493}">
      <dgm:prSet phldrT="[Text]"/>
      <dgm:spPr/>
      <dgm:t>
        <a:bodyPr/>
        <a:lstStyle/>
        <a:p>
          <a:r>
            <a:rPr lang="pt-BR" b="1" dirty="0" smtClean="0"/>
            <a:t>Definição dos Talentos da comunidade</a:t>
          </a:r>
          <a:endParaRPr lang="en-US" b="1" dirty="0"/>
        </a:p>
      </dgm:t>
    </dgm:pt>
    <dgm:pt modelId="{227E6C74-CD0E-4F5E-8CA2-CF217D76289A}" type="parTrans" cxnId="{F8695EB6-3243-4E2F-8859-5D294F53CA2B}">
      <dgm:prSet/>
      <dgm:spPr/>
      <dgm:t>
        <a:bodyPr/>
        <a:lstStyle/>
        <a:p>
          <a:endParaRPr lang="en-US" b="1"/>
        </a:p>
      </dgm:t>
    </dgm:pt>
    <dgm:pt modelId="{418854F5-CAC3-49FD-85FC-5381903D0249}" type="sibTrans" cxnId="{F8695EB6-3243-4E2F-8859-5D294F53CA2B}">
      <dgm:prSet/>
      <dgm:spPr/>
      <dgm:t>
        <a:bodyPr/>
        <a:lstStyle/>
        <a:p>
          <a:endParaRPr lang="en-US" b="1"/>
        </a:p>
      </dgm:t>
    </dgm:pt>
    <dgm:pt modelId="{5D4EE195-E44C-4599-B92A-FA1D7B970863}">
      <dgm:prSet phldrT="[Text]"/>
      <dgm:spPr/>
      <dgm:t>
        <a:bodyPr/>
        <a:lstStyle/>
        <a:p>
          <a:r>
            <a:rPr lang="pt-BR" b="1" dirty="0" smtClean="0"/>
            <a:t>Busca de Parceiros</a:t>
          </a:r>
          <a:endParaRPr lang="en-US" b="1" dirty="0"/>
        </a:p>
      </dgm:t>
    </dgm:pt>
    <dgm:pt modelId="{20006B98-AD86-40AC-AFC9-D701B03E79C5}" type="parTrans" cxnId="{368C6217-9966-4642-9C09-FFED0AC856C1}">
      <dgm:prSet/>
      <dgm:spPr/>
      <dgm:t>
        <a:bodyPr/>
        <a:lstStyle/>
        <a:p>
          <a:endParaRPr lang="en-US" b="1"/>
        </a:p>
      </dgm:t>
    </dgm:pt>
    <dgm:pt modelId="{08D36CB6-FF88-4597-A3B0-0EB1690AC785}" type="sibTrans" cxnId="{368C6217-9966-4642-9C09-FFED0AC856C1}">
      <dgm:prSet/>
      <dgm:spPr/>
      <dgm:t>
        <a:bodyPr/>
        <a:lstStyle/>
        <a:p>
          <a:endParaRPr lang="en-US" b="1"/>
        </a:p>
      </dgm:t>
    </dgm:pt>
    <dgm:pt modelId="{ED98FF6F-009B-48B3-9193-B93D1C2A4D1F}">
      <dgm:prSet phldrT="[Text]"/>
      <dgm:spPr/>
      <dgm:t>
        <a:bodyPr/>
        <a:lstStyle/>
        <a:p>
          <a:r>
            <a:rPr lang="pt-BR" b="1" dirty="0" smtClean="0"/>
            <a:t>Atividades Empreendedoras do Time</a:t>
          </a:r>
          <a:endParaRPr lang="en-US" b="1" dirty="0"/>
        </a:p>
      </dgm:t>
    </dgm:pt>
    <dgm:pt modelId="{D6D1AC9E-14B4-4E29-BD99-868C637CD545}" type="parTrans" cxnId="{30154A91-6A2D-45F2-AFA3-57C171F2FD23}">
      <dgm:prSet/>
      <dgm:spPr/>
      <dgm:t>
        <a:bodyPr/>
        <a:lstStyle/>
        <a:p>
          <a:endParaRPr lang="en-US" b="1"/>
        </a:p>
      </dgm:t>
    </dgm:pt>
    <dgm:pt modelId="{FCA70352-B820-4DFD-B8F5-CF02D1AFD93F}" type="sibTrans" cxnId="{30154A91-6A2D-45F2-AFA3-57C171F2FD23}">
      <dgm:prSet/>
      <dgm:spPr/>
      <dgm:t>
        <a:bodyPr/>
        <a:lstStyle/>
        <a:p>
          <a:endParaRPr lang="en-US" b="1"/>
        </a:p>
      </dgm:t>
    </dgm:pt>
    <dgm:pt modelId="{73F7C609-B72B-4C86-BEA0-C8AE6CEC8994}" type="pres">
      <dgm:prSet presAssocID="{4B747BA5-5417-428C-89E3-E8DDEFB5A33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EB5AEE-0DDA-415E-A992-B8A9497B9B95}" type="pres">
      <dgm:prSet presAssocID="{99FEA7C0-8538-4C2F-B1FF-7369EEDDF750}" presName="root1" presStyleCnt="0"/>
      <dgm:spPr/>
    </dgm:pt>
    <dgm:pt modelId="{879DE340-39AB-4B80-910A-E5A55D636815}" type="pres">
      <dgm:prSet presAssocID="{99FEA7C0-8538-4C2F-B1FF-7369EEDDF75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5E41B0-1036-42C6-8BAC-8B00C5779453}" type="pres">
      <dgm:prSet presAssocID="{99FEA7C0-8538-4C2F-B1FF-7369EEDDF750}" presName="level2hierChild" presStyleCnt="0"/>
      <dgm:spPr/>
    </dgm:pt>
    <dgm:pt modelId="{25CFE00D-C66A-4DEA-B65C-10298FF3C601}" type="pres">
      <dgm:prSet presAssocID="{DEF7018C-294E-40B3-B1D3-6E9DEF280E3D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2F77DD71-DBD3-4828-83A4-31797975D68E}" type="pres">
      <dgm:prSet presAssocID="{DEF7018C-294E-40B3-B1D3-6E9DEF280E3D}" presName="connTx" presStyleLbl="parChTrans1D2" presStyleIdx="0" presStyleCnt="4"/>
      <dgm:spPr/>
      <dgm:t>
        <a:bodyPr/>
        <a:lstStyle/>
        <a:p>
          <a:endParaRPr lang="en-US"/>
        </a:p>
      </dgm:t>
    </dgm:pt>
    <dgm:pt modelId="{EFC1CBF2-4B02-469B-9C07-9131551FF00A}" type="pres">
      <dgm:prSet presAssocID="{7A9F80FB-7C9F-4742-878E-C6A8C5138158}" presName="root2" presStyleCnt="0"/>
      <dgm:spPr/>
    </dgm:pt>
    <dgm:pt modelId="{FF6A3EAB-9A34-41F2-A989-4CB4C04F483E}" type="pres">
      <dgm:prSet presAssocID="{7A9F80FB-7C9F-4742-878E-C6A8C5138158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88D7DF-93C0-44D6-A2C1-A021023BEB8F}" type="pres">
      <dgm:prSet presAssocID="{7A9F80FB-7C9F-4742-878E-C6A8C5138158}" presName="level3hierChild" presStyleCnt="0"/>
      <dgm:spPr/>
    </dgm:pt>
    <dgm:pt modelId="{9D00AE92-2E00-4296-9A01-BFAD6EAC32BF}" type="pres">
      <dgm:prSet presAssocID="{57037654-5C62-4B9F-8F27-04D8E809AD1D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148276A6-58CE-4FD5-A3E3-29D1AF1C5D56}" type="pres">
      <dgm:prSet presAssocID="{57037654-5C62-4B9F-8F27-04D8E809AD1D}" presName="connTx" presStyleLbl="parChTrans1D3" presStyleIdx="0" presStyleCnt="9"/>
      <dgm:spPr/>
      <dgm:t>
        <a:bodyPr/>
        <a:lstStyle/>
        <a:p>
          <a:endParaRPr lang="en-US"/>
        </a:p>
      </dgm:t>
    </dgm:pt>
    <dgm:pt modelId="{01D673A1-695D-44E7-AA72-767B96660EAA}" type="pres">
      <dgm:prSet presAssocID="{6034533B-50F2-4927-8659-10FD52F9FBC3}" presName="root2" presStyleCnt="0"/>
      <dgm:spPr/>
    </dgm:pt>
    <dgm:pt modelId="{3B912609-5B47-48E6-81DC-E1AAEFFF2B3F}" type="pres">
      <dgm:prSet presAssocID="{6034533B-50F2-4927-8659-10FD52F9FBC3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1E0855-5AD2-4DB5-90D7-7706EDDFA1B1}" type="pres">
      <dgm:prSet presAssocID="{6034533B-50F2-4927-8659-10FD52F9FBC3}" presName="level3hierChild" presStyleCnt="0"/>
      <dgm:spPr/>
    </dgm:pt>
    <dgm:pt modelId="{DE505C1D-698D-4268-B0D4-F6A8EACE18AA}" type="pres">
      <dgm:prSet presAssocID="{E7A0FA42-992D-4499-9512-09AB82A58E70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A2C62DD5-25BD-4001-9A37-FD72FD603325}" type="pres">
      <dgm:prSet presAssocID="{E7A0FA42-992D-4499-9512-09AB82A58E70}" presName="connTx" presStyleLbl="parChTrans1D4" presStyleIdx="0" presStyleCnt="2"/>
      <dgm:spPr/>
      <dgm:t>
        <a:bodyPr/>
        <a:lstStyle/>
        <a:p>
          <a:endParaRPr lang="en-US"/>
        </a:p>
      </dgm:t>
    </dgm:pt>
    <dgm:pt modelId="{6C886E33-DBEA-44C9-BA8F-9A57EFAAAD2F}" type="pres">
      <dgm:prSet presAssocID="{B731DB23-E89C-4F39-B630-D634C40441B3}" presName="root2" presStyleCnt="0"/>
      <dgm:spPr/>
    </dgm:pt>
    <dgm:pt modelId="{0B682EE7-4826-44E6-ACAC-2E4000AA4598}" type="pres">
      <dgm:prSet presAssocID="{B731DB23-E89C-4F39-B630-D634C40441B3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D74B8E-4FE6-4CA9-BBCF-F89AD1AF3525}" type="pres">
      <dgm:prSet presAssocID="{B731DB23-E89C-4F39-B630-D634C40441B3}" presName="level3hierChild" presStyleCnt="0"/>
      <dgm:spPr/>
    </dgm:pt>
    <dgm:pt modelId="{FE3548EC-D4D1-4520-BADB-6D51803EEA4F}" type="pres">
      <dgm:prSet presAssocID="{1EA01022-41E6-4110-95F9-E879C8A3FC04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E48564C2-25D3-4596-9D3C-8FD72B5A4E2D}" type="pres">
      <dgm:prSet presAssocID="{1EA01022-41E6-4110-95F9-E879C8A3FC04}" presName="connTx" presStyleLbl="parChTrans1D4" presStyleIdx="1" presStyleCnt="2"/>
      <dgm:spPr/>
      <dgm:t>
        <a:bodyPr/>
        <a:lstStyle/>
        <a:p>
          <a:endParaRPr lang="en-US"/>
        </a:p>
      </dgm:t>
    </dgm:pt>
    <dgm:pt modelId="{EC7B84F2-519A-4289-8E9C-23AEC7DF28EF}" type="pres">
      <dgm:prSet presAssocID="{C3F2A85F-0093-43FD-A0A3-76EE83169586}" presName="root2" presStyleCnt="0"/>
      <dgm:spPr/>
    </dgm:pt>
    <dgm:pt modelId="{84EE4D34-F909-4EDA-B33D-20E7F9530FB7}" type="pres">
      <dgm:prSet presAssocID="{C3F2A85F-0093-43FD-A0A3-76EE83169586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73DCD8-9635-425D-9347-57CD917C2605}" type="pres">
      <dgm:prSet presAssocID="{C3F2A85F-0093-43FD-A0A3-76EE83169586}" presName="level3hierChild" presStyleCnt="0"/>
      <dgm:spPr/>
    </dgm:pt>
    <dgm:pt modelId="{31921780-2DF9-468A-BE90-1B7C84564E40}" type="pres">
      <dgm:prSet presAssocID="{1B07FD21-1DE3-4249-B94C-E6864469E194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95F1B10F-BE1B-41C8-AACC-8117B4B8078A}" type="pres">
      <dgm:prSet presAssocID="{1B07FD21-1DE3-4249-B94C-E6864469E194}" presName="connTx" presStyleLbl="parChTrans1D2" presStyleIdx="1" presStyleCnt="4"/>
      <dgm:spPr/>
      <dgm:t>
        <a:bodyPr/>
        <a:lstStyle/>
        <a:p>
          <a:endParaRPr lang="en-US"/>
        </a:p>
      </dgm:t>
    </dgm:pt>
    <dgm:pt modelId="{6257BD4D-2BDD-4551-9B6C-0B4ED7263F0E}" type="pres">
      <dgm:prSet presAssocID="{73739216-3243-4154-8866-131FCAA3802E}" presName="root2" presStyleCnt="0"/>
      <dgm:spPr/>
    </dgm:pt>
    <dgm:pt modelId="{363CAA0F-51BB-448D-B374-A3E88418234A}" type="pres">
      <dgm:prSet presAssocID="{73739216-3243-4154-8866-131FCAA3802E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22B526-90A7-481B-B7DF-7540580AAA00}" type="pres">
      <dgm:prSet presAssocID="{73739216-3243-4154-8866-131FCAA3802E}" presName="level3hierChild" presStyleCnt="0"/>
      <dgm:spPr/>
    </dgm:pt>
    <dgm:pt modelId="{1C9DA5DE-D0D7-4B4E-9233-F28A52B4708B}" type="pres">
      <dgm:prSet presAssocID="{A98A4416-AB0F-4D01-8505-065776743058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0ECD758C-9246-40FA-973F-48184D97E062}" type="pres">
      <dgm:prSet presAssocID="{A98A4416-AB0F-4D01-8505-065776743058}" presName="connTx" presStyleLbl="parChTrans1D3" presStyleIdx="1" presStyleCnt="9"/>
      <dgm:spPr/>
      <dgm:t>
        <a:bodyPr/>
        <a:lstStyle/>
        <a:p>
          <a:endParaRPr lang="en-US"/>
        </a:p>
      </dgm:t>
    </dgm:pt>
    <dgm:pt modelId="{43D8527D-525A-493B-84E0-F2E3C247802E}" type="pres">
      <dgm:prSet presAssocID="{4D7AAA9A-09A6-4D31-AA37-4E7032C55196}" presName="root2" presStyleCnt="0"/>
      <dgm:spPr/>
    </dgm:pt>
    <dgm:pt modelId="{34FE34B9-CD2A-43C8-8BB1-630C57BDD6ED}" type="pres">
      <dgm:prSet presAssocID="{4D7AAA9A-09A6-4D31-AA37-4E7032C55196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290492-A7A3-414C-B5BE-D6D83BE3F90E}" type="pres">
      <dgm:prSet presAssocID="{4D7AAA9A-09A6-4D31-AA37-4E7032C55196}" presName="level3hierChild" presStyleCnt="0"/>
      <dgm:spPr/>
    </dgm:pt>
    <dgm:pt modelId="{634FE20F-4BF2-4DDA-8261-BE8A10A8A148}" type="pres">
      <dgm:prSet presAssocID="{73B4B942-9468-44C2-823E-DB80B75CCCC4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E6A1027F-B021-4828-98CC-939EB32BB4CB}" type="pres">
      <dgm:prSet presAssocID="{73B4B942-9468-44C2-823E-DB80B75CCCC4}" presName="connTx" presStyleLbl="parChTrans1D3" presStyleIdx="2" presStyleCnt="9"/>
      <dgm:spPr/>
      <dgm:t>
        <a:bodyPr/>
        <a:lstStyle/>
        <a:p>
          <a:endParaRPr lang="en-US"/>
        </a:p>
      </dgm:t>
    </dgm:pt>
    <dgm:pt modelId="{0C615993-D2A7-4D49-A6AD-F378F208C982}" type="pres">
      <dgm:prSet presAssocID="{9744D2AD-1EBB-41C9-8189-DC05B5176ED5}" presName="root2" presStyleCnt="0"/>
      <dgm:spPr/>
    </dgm:pt>
    <dgm:pt modelId="{B2EE9070-C92E-460B-A1EC-7B7B2CB1A1E9}" type="pres">
      <dgm:prSet presAssocID="{9744D2AD-1EBB-41C9-8189-DC05B5176ED5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227728-2186-439E-888C-81B4F4F38DD6}" type="pres">
      <dgm:prSet presAssocID="{9744D2AD-1EBB-41C9-8189-DC05B5176ED5}" presName="level3hierChild" presStyleCnt="0"/>
      <dgm:spPr/>
    </dgm:pt>
    <dgm:pt modelId="{9117AB81-5059-40CD-93A2-49B5A6BBFD56}" type="pres">
      <dgm:prSet presAssocID="{2B58DF42-783E-4D44-B737-8B404F1E1500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DB8C9A5D-274C-497B-A13D-1DF1B86E23BB}" type="pres">
      <dgm:prSet presAssocID="{2B58DF42-783E-4D44-B737-8B404F1E1500}" presName="connTx" presStyleLbl="parChTrans1D3" presStyleIdx="3" presStyleCnt="9"/>
      <dgm:spPr/>
      <dgm:t>
        <a:bodyPr/>
        <a:lstStyle/>
        <a:p>
          <a:endParaRPr lang="en-US"/>
        </a:p>
      </dgm:t>
    </dgm:pt>
    <dgm:pt modelId="{88AE7461-648F-428F-83D7-6306B261B8D9}" type="pres">
      <dgm:prSet presAssocID="{4867776D-5748-4482-8157-8DC09DAEE1F5}" presName="root2" presStyleCnt="0"/>
      <dgm:spPr/>
    </dgm:pt>
    <dgm:pt modelId="{8F4B0E82-57E4-480A-99A7-387DCB500214}" type="pres">
      <dgm:prSet presAssocID="{4867776D-5748-4482-8157-8DC09DAEE1F5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0B4993-3700-46A3-BFDE-F192E4368F55}" type="pres">
      <dgm:prSet presAssocID="{4867776D-5748-4482-8157-8DC09DAEE1F5}" presName="level3hierChild" presStyleCnt="0"/>
      <dgm:spPr/>
    </dgm:pt>
    <dgm:pt modelId="{DC3FACC4-4A36-41F9-9B9A-73AFEDAB7E88}" type="pres">
      <dgm:prSet presAssocID="{50331E11-B28D-42E9-9A6C-723408E58CE9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1024A3E4-3725-471D-8CB8-25947D20F9F9}" type="pres">
      <dgm:prSet presAssocID="{50331E11-B28D-42E9-9A6C-723408E58CE9}" presName="connTx" presStyleLbl="parChTrans1D2" presStyleIdx="2" presStyleCnt="4"/>
      <dgm:spPr/>
      <dgm:t>
        <a:bodyPr/>
        <a:lstStyle/>
        <a:p>
          <a:endParaRPr lang="en-US"/>
        </a:p>
      </dgm:t>
    </dgm:pt>
    <dgm:pt modelId="{41020554-970E-4D67-951F-FC3D9C189719}" type="pres">
      <dgm:prSet presAssocID="{053F977A-2BB8-4B4B-A7DF-88FA72853975}" presName="root2" presStyleCnt="0"/>
      <dgm:spPr/>
    </dgm:pt>
    <dgm:pt modelId="{847C33FF-B4B3-4440-8B7C-D4248FB76575}" type="pres">
      <dgm:prSet presAssocID="{053F977A-2BB8-4B4B-A7DF-88FA72853975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1E046B-D378-43B9-9379-32CF1F7FEEA1}" type="pres">
      <dgm:prSet presAssocID="{053F977A-2BB8-4B4B-A7DF-88FA72853975}" presName="level3hierChild" presStyleCnt="0"/>
      <dgm:spPr/>
    </dgm:pt>
    <dgm:pt modelId="{B3270192-B6D7-4ECE-923F-F53CA84D2E24}" type="pres">
      <dgm:prSet presAssocID="{227E6C74-CD0E-4F5E-8CA2-CF217D76289A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3C955041-E33D-4353-968D-D90822B72FE5}" type="pres">
      <dgm:prSet presAssocID="{227E6C74-CD0E-4F5E-8CA2-CF217D76289A}" presName="connTx" presStyleLbl="parChTrans1D3" presStyleIdx="4" presStyleCnt="9"/>
      <dgm:spPr/>
      <dgm:t>
        <a:bodyPr/>
        <a:lstStyle/>
        <a:p>
          <a:endParaRPr lang="en-US"/>
        </a:p>
      </dgm:t>
    </dgm:pt>
    <dgm:pt modelId="{D8C6886C-8B38-4CA5-9735-AFCB45F76239}" type="pres">
      <dgm:prSet presAssocID="{0BAC81ED-405D-45D6-A33D-9939CC499493}" presName="root2" presStyleCnt="0"/>
      <dgm:spPr/>
    </dgm:pt>
    <dgm:pt modelId="{D6609AF2-A4EC-4306-8D2F-9215435C108E}" type="pres">
      <dgm:prSet presAssocID="{0BAC81ED-405D-45D6-A33D-9939CC499493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674E39-B8EB-43F6-852D-BC01FDEEE32D}" type="pres">
      <dgm:prSet presAssocID="{0BAC81ED-405D-45D6-A33D-9939CC499493}" presName="level3hierChild" presStyleCnt="0"/>
      <dgm:spPr/>
    </dgm:pt>
    <dgm:pt modelId="{D9F5F4B8-2444-4DA6-BED1-BC12036BDAE6}" type="pres">
      <dgm:prSet presAssocID="{EE762D89-7F33-432D-9260-24E76318D2FD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C9DE4263-E50A-4A31-9720-AF962CCBA6D9}" type="pres">
      <dgm:prSet presAssocID="{EE762D89-7F33-432D-9260-24E76318D2FD}" presName="connTx" presStyleLbl="parChTrans1D3" presStyleIdx="5" presStyleCnt="9"/>
      <dgm:spPr/>
      <dgm:t>
        <a:bodyPr/>
        <a:lstStyle/>
        <a:p>
          <a:endParaRPr lang="en-US"/>
        </a:p>
      </dgm:t>
    </dgm:pt>
    <dgm:pt modelId="{4728C5C2-16CA-499E-A0AD-48B5946416C0}" type="pres">
      <dgm:prSet presAssocID="{4EA0BF65-AC26-4444-A372-10E2598DCFF4}" presName="root2" presStyleCnt="0"/>
      <dgm:spPr/>
    </dgm:pt>
    <dgm:pt modelId="{969B4A5B-7B7A-42E6-A747-0758681DFAC8}" type="pres">
      <dgm:prSet presAssocID="{4EA0BF65-AC26-4444-A372-10E2598DCFF4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835083-B54B-495E-A0FF-A2E5D90CFFBD}" type="pres">
      <dgm:prSet presAssocID="{4EA0BF65-AC26-4444-A372-10E2598DCFF4}" presName="level3hierChild" presStyleCnt="0"/>
      <dgm:spPr/>
    </dgm:pt>
    <dgm:pt modelId="{B37938BF-5FDE-4C29-AF20-5E66D9674071}" type="pres">
      <dgm:prSet presAssocID="{1B68BB25-F80A-4470-B347-688B92932933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6826534F-307F-4EAF-AEFB-D343EB444743}" type="pres">
      <dgm:prSet presAssocID="{1B68BB25-F80A-4470-B347-688B92932933}" presName="connTx" presStyleLbl="parChTrans1D3" presStyleIdx="6" presStyleCnt="9"/>
      <dgm:spPr/>
      <dgm:t>
        <a:bodyPr/>
        <a:lstStyle/>
        <a:p>
          <a:endParaRPr lang="en-US"/>
        </a:p>
      </dgm:t>
    </dgm:pt>
    <dgm:pt modelId="{685A5996-EED2-407C-B508-65BEC718D28B}" type="pres">
      <dgm:prSet presAssocID="{39E722AC-C7BC-4B56-8A53-3C74C8089F85}" presName="root2" presStyleCnt="0"/>
      <dgm:spPr/>
    </dgm:pt>
    <dgm:pt modelId="{3A9C9BBE-031A-4200-AC5E-A07F882663CC}" type="pres">
      <dgm:prSet presAssocID="{39E722AC-C7BC-4B56-8A53-3C74C8089F85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FB4AC5-43D0-4CA1-AADF-529F838CFD5B}" type="pres">
      <dgm:prSet presAssocID="{39E722AC-C7BC-4B56-8A53-3C74C8089F85}" presName="level3hierChild" presStyleCnt="0"/>
      <dgm:spPr/>
    </dgm:pt>
    <dgm:pt modelId="{92A8B580-BE74-46D7-AF5D-6C1EEA6D2362}" type="pres">
      <dgm:prSet presAssocID="{3F42A26E-1619-4C17-9B31-E004999FFA86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50C2292E-EC5F-429C-87FF-2BCA65355FD5}" type="pres">
      <dgm:prSet presAssocID="{3F42A26E-1619-4C17-9B31-E004999FFA86}" presName="connTx" presStyleLbl="parChTrans1D2" presStyleIdx="3" presStyleCnt="4"/>
      <dgm:spPr/>
      <dgm:t>
        <a:bodyPr/>
        <a:lstStyle/>
        <a:p>
          <a:endParaRPr lang="en-US"/>
        </a:p>
      </dgm:t>
    </dgm:pt>
    <dgm:pt modelId="{3A8500A2-846B-4065-9E63-AF5FC1106D27}" type="pres">
      <dgm:prSet presAssocID="{301A38C0-6B21-4E65-9407-067264A1D375}" presName="root2" presStyleCnt="0"/>
      <dgm:spPr/>
    </dgm:pt>
    <dgm:pt modelId="{0A612421-D63E-4CAB-A105-FAFD2E1E89DB}" type="pres">
      <dgm:prSet presAssocID="{301A38C0-6B21-4E65-9407-067264A1D375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B8C700-45B6-4FF4-B9F3-92A2FF9E7040}" type="pres">
      <dgm:prSet presAssocID="{301A38C0-6B21-4E65-9407-067264A1D375}" presName="level3hierChild" presStyleCnt="0"/>
      <dgm:spPr/>
    </dgm:pt>
    <dgm:pt modelId="{458E3CED-79D4-4AB5-A824-238D8465E806}" type="pres">
      <dgm:prSet presAssocID="{20006B98-AD86-40AC-AFC9-D701B03E79C5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D0CF6FF8-2556-4B28-8C4A-C8984144E563}" type="pres">
      <dgm:prSet presAssocID="{20006B98-AD86-40AC-AFC9-D701B03E79C5}" presName="connTx" presStyleLbl="parChTrans1D3" presStyleIdx="7" presStyleCnt="9"/>
      <dgm:spPr/>
      <dgm:t>
        <a:bodyPr/>
        <a:lstStyle/>
        <a:p>
          <a:endParaRPr lang="en-US"/>
        </a:p>
      </dgm:t>
    </dgm:pt>
    <dgm:pt modelId="{E31DAFE9-759E-4A2C-8B56-48A957124666}" type="pres">
      <dgm:prSet presAssocID="{5D4EE195-E44C-4599-B92A-FA1D7B970863}" presName="root2" presStyleCnt="0"/>
      <dgm:spPr/>
    </dgm:pt>
    <dgm:pt modelId="{8F3345FD-C0F6-40AF-9FAF-AB6D998BA004}" type="pres">
      <dgm:prSet presAssocID="{5D4EE195-E44C-4599-B92A-FA1D7B970863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523DA4-B59E-4EF8-9F97-03435FA60497}" type="pres">
      <dgm:prSet presAssocID="{5D4EE195-E44C-4599-B92A-FA1D7B970863}" presName="level3hierChild" presStyleCnt="0"/>
      <dgm:spPr/>
    </dgm:pt>
    <dgm:pt modelId="{FA17CADA-3E55-40F5-94DB-0DB7BFAD0248}" type="pres">
      <dgm:prSet presAssocID="{D6D1AC9E-14B4-4E29-BD99-868C637CD545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B6ED385B-61CF-4843-9F16-E5FE391330B8}" type="pres">
      <dgm:prSet presAssocID="{D6D1AC9E-14B4-4E29-BD99-868C637CD545}" presName="connTx" presStyleLbl="parChTrans1D3" presStyleIdx="8" presStyleCnt="9"/>
      <dgm:spPr/>
      <dgm:t>
        <a:bodyPr/>
        <a:lstStyle/>
        <a:p>
          <a:endParaRPr lang="en-US"/>
        </a:p>
      </dgm:t>
    </dgm:pt>
    <dgm:pt modelId="{DDA94B69-B3B1-44D3-93BC-CB174587E3BE}" type="pres">
      <dgm:prSet presAssocID="{ED98FF6F-009B-48B3-9193-B93D1C2A4D1F}" presName="root2" presStyleCnt="0"/>
      <dgm:spPr/>
    </dgm:pt>
    <dgm:pt modelId="{BC3B276E-5B10-4A73-B2FC-946ADCD7AFFB}" type="pres">
      <dgm:prSet presAssocID="{ED98FF6F-009B-48B3-9193-B93D1C2A4D1F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393FF9-F770-417C-B749-9504A45BD424}" type="pres">
      <dgm:prSet presAssocID="{ED98FF6F-009B-48B3-9193-B93D1C2A4D1F}" presName="level3hierChild" presStyleCnt="0"/>
      <dgm:spPr/>
    </dgm:pt>
  </dgm:ptLst>
  <dgm:cxnLst>
    <dgm:cxn modelId="{E4D98AFA-34E0-4BDD-916A-047F6393B803}" type="presOf" srcId="{A98A4416-AB0F-4D01-8505-065776743058}" destId="{1C9DA5DE-D0D7-4B4E-9233-F28A52B4708B}" srcOrd="0" destOrd="0" presId="urn:microsoft.com/office/officeart/2005/8/layout/hierarchy2"/>
    <dgm:cxn modelId="{3A75C90F-0587-4A80-88A5-CD61BEE4087D}" type="presOf" srcId="{3F42A26E-1619-4C17-9B31-E004999FFA86}" destId="{92A8B580-BE74-46D7-AF5D-6C1EEA6D2362}" srcOrd="0" destOrd="0" presId="urn:microsoft.com/office/officeart/2005/8/layout/hierarchy2"/>
    <dgm:cxn modelId="{71ACE6B4-482A-43B0-9D70-68770154DC13}" srcId="{053F977A-2BB8-4B4B-A7DF-88FA72853975}" destId="{4EA0BF65-AC26-4444-A372-10E2598DCFF4}" srcOrd="1" destOrd="0" parTransId="{EE762D89-7F33-432D-9260-24E76318D2FD}" sibTransId="{25562FB0-647A-42C0-97F0-258260B6DE7F}"/>
    <dgm:cxn modelId="{2A5BE477-9C7F-45F9-B651-A42A663A004A}" type="presOf" srcId="{73B4B942-9468-44C2-823E-DB80B75CCCC4}" destId="{E6A1027F-B021-4828-98CC-939EB32BB4CB}" srcOrd="1" destOrd="0" presId="urn:microsoft.com/office/officeart/2005/8/layout/hierarchy2"/>
    <dgm:cxn modelId="{CE42ADAB-6019-4C0E-A9D2-CBB6C5EA6F15}" type="presOf" srcId="{20006B98-AD86-40AC-AFC9-D701B03E79C5}" destId="{458E3CED-79D4-4AB5-A824-238D8465E806}" srcOrd="0" destOrd="0" presId="urn:microsoft.com/office/officeart/2005/8/layout/hierarchy2"/>
    <dgm:cxn modelId="{617F432F-6D2B-40F1-9A73-58AB75958044}" type="presOf" srcId="{1B68BB25-F80A-4470-B347-688B92932933}" destId="{6826534F-307F-4EAF-AEFB-D343EB444743}" srcOrd="1" destOrd="0" presId="urn:microsoft.com/office/officeart/2005/8/layout/hierarchy2"/>
    <dgm:cxn modelId="{5D577A0A-C915-46DE-ABA3-D9DC3BB05FE1}" srcId="{73739216-3243-4154-8866-131FCAA3802E}" destId="{4D7AAA9A-09A6-4D31-AA37-4E7032C55196}" srcOrd="0" destOrd="0" parTransId="{A98A4416-AB0F-4D01-8505-065776743058}" sibTransId="{77A52583-B61F-4ED2-BAD8-AF178A442768}"/>
    <dgm:cxn modelId="{95ECBEBC-AC96-4683-9AAF-94677DAAB521}" type="presOf" srcId="{227E6C74-CD0E-4F5E-8CA2-CF217D76289A}" destId="{B3270192-B6D7-4ECE-923F-F53CA84D2E24}" srcOrd="0" destOrd="0" presId="urn:microsoft.com/office/officeart/2005/8/layout/hierarchy2"/>
    <dgm:cxn modelId="{1D8E8827-3AC3-4F49-99D4-36AE4F17223A}" type="presOf" srcId="{E7A0FA42-992D-4499-9512-09AB82A58E70}" destId="{A2C62DD5-25BD-4001-9A37-FD72FD603325}" srcOrd="1" destOrd="0" presId="urn:microsoft.com/office/officeart/2005/8/layout/hierarchy2"/>
    <dgm:cxn modelId="{0E20E5C9-5AC9-4970-BBB3-CDBC02BB0FF9}" type="presOf" srcId="{4B747BA5-5417-428C-89E3-E8DDEFB5A33A}" destId="{73F7C609-B72B-4C86-BEA0-C8AE6CEC8994}" srcOrd="0" destOrd="0" presId="urn:microsoft.com/office/officeart/2005/8/layout/hierarchy2"/>
    <dgm:cxn modelId="{BD5ED77A-3B20-4918-A407-998EC8F2A132}" type="presOf" srcId="{57037654-5C62-4B9F-8F27-04D8E809AD1D}" destId="{148276A6-58CE-4FD5-A3E3-29D1AF1C5D56}" srcOrd="1" destOrd="0" presId="urn:microsoft.com/office/officeart/2005/8/layout/hierarchy2"/>
    <dgm:cxn modelId="{97C5DD6A-F0DD-42CF-BD16-60638B8C37C0}" type="presOf" srcId="{20006B98-AD86-40AC-AFC9-D701B03E79C5}" destId="{D0CF6FF8-2556-4B28-8C4A-C8984144E563}" srcOrd="1" destOrd="0" presId="urn:microsoft.com/office/officeart/2005/8/layout/hierarchy2"/>
    <dgm:cxn modelId="{8B2A5713-09C2-4C57-B15A-79325B173496}" srcId="{99FEA7C0-8538-4C2F-B1FF-7369EEDDF750}" destId="{053F977A-2BB8-4B4B-A7DF-88FA72853975}" srcOrd="2" destOrd="0" parTransId="{50331E11-B28D-42E9-9A6C-723408E58CE9}" sibTransId="{FF9C6C83-FD3C-46A9-8D7F-131D206D0DA2}"/>
    <dgm:cxn modelId="{C47D8C33-EF47-416A-B7B5-9FF7D776C672}" type="presOf" srcId="{50331E11-B28D-42E9-9A6C-723408E58CE9}" destId="{DC3FACC4-4A36-41F9-9B9A-73AFEDAB7E88}" srcOrd="0" destOrd="0" presId="urn:microsoft.com/office/officeart/2005/8/layout/hierarchy2"/>
    <dgm:cxn modelId="{2B2F6538-B58C-4595-B22B-43B2D4D45FE4}" type="presOf" srcId="{EE762D89-7F33-432D-9260-24E76318D2FD}" destId="{C9DE4263-E50A-4A31-9720-AF962CCBA6D9}" srcOrd="1" destOrd="0" presId="urn:microsoft.com/office/officeart/2005/8/layout/hierarchy2"/>
    <dgm:cxn modelId="{978434D5-5258-4C51-8720-A4E740743FD0}" type="presOf" srcId="{D6D1AC9E-14B4-4E29-BD99-868C637CD545}" destId="{B6ED385B-61CF-4843-9F16-E5FE391330B8}" srcOrd="1" destOrd="0" presId="urn:microsoft.com/office/officeart/2005/8/layout/hierarchy2"/>
    <dgm:cxn modelId="{0B03C319-8F3D-4F31-A85A-EAAE0D349350}" type="presOf" srcId="{1B07FD21-1DE3-4249-B94C-E6864469E194}" destId="{31921780-2DF9-468A-BE90-1B7C84564E40}" srcOrd="0" destOrd="0" presId="urn:microsoft.com/office/officeart/2005/8/layout/hierarchy2"/>
    <dgm:cxn modelId="{F8695EB6-3243-4E2F-8859-5D294F53CA2B}" srcId="{053F977A-2BB8-4B4B-A7DF-88FA72853975}" destId="{0BAC81ED-405D-45D6-A33D-9939CC499493}" srcOrd="0" destOrd="0" parTransId="{227E6C74-CD0E-4F5E-8CA2-CF217D76289A}" sibTransId="{418854F5-CAC3-49FD-85FC-5381903D0249}"/>
    <dgm:cxn modelId="{DFEA314A-83AC-4E62-B856-FCE715E8F0C8}" type="presOf" srcId="{2B58DF42-783E-4D44-B737-8B404F1E1500}" destId="{9117AB81-5059-40CD-93A2-49B5A6BBFD56}" srcOrd="0" destOrd="0" presId="urn:microsoft.com/office/officeart/2005/8/layout/hierarchy2"/>
    <dgm:cxn modelId="{B3DED714-5BDC-4050-82A8-7B6D64132254}" type="presOf" srcId="{5D4EE195-E44C-4599-B92A-FA1D7B970863}" destId="{8F3345FD-C0F6-40AF-9FAF-AB6D998BA004}" srcOrd="0" destOrd="0" presId="urn:microsoft.com/office/officeart/2005/8/layout/hierarchy2"/>
    <dgm:cxn modelId="{25B8BA8B-2251-4552-B564-AD70F8E00E70}" type="presOf" srcId="{1EA01022-41E6-4110-95F9-E879C8A3FC04}" destId="{FE3548EC-D4D1-4520-BADB-6D51803EEA4F}" srcOrd="0" destOrd="0" presId="urn:microsoft.com/office/officeart/2005/8/layout/hierarchy2"/>
    <dgm:cxn modelId="{565E84A2-6BFE-4B30-85E5-AB4F099BE505}" type="presOf" srcId="{A98A4416-AB0F-4D01-8505-065776743058}" destId="{0ECD758C-9246-40FA-973F-48184D97E062}" srcOrd="1" destOrd="0" presId="urn:microsoft.com/office/officeart/2005/8/layout/hierarchy2"/>
    <dgm:cxn modelId="{37DBFB63-9127-401F-A565-CD02E2B1A9F1}" type="presOf" srcId="{6034533B-50F2-4927-8659-10FD52F9FBC3}" destId="{3B912609-5B47-48E6-81DC-E1AAEFFF2B3F}" srcOrd="0" destOrd="0" presId="urn:microsoft.com/office/officeart/2005/8/layout/hierarchy2"/>
    <dgm:cxn modelId="{6EBB6736-608A-4A9A-9184-CE5E55F92A19}" type="presOf" srcId="{39E722AC-C7BC-4B56-8A53-3C74C8089F85}" destId="{3A9C9BBE-031A-4200-AC5E-A07F882663CC}" srcOrd="0" destOrd="0" presId="urn:microsoft.com/office/officeart/2005/8/layout/hierarchy2"/>
    <dgm:cxn modelId="{30154A91-6A2D-45F2-AFA3-57C171F2FD23}" srcId="{301A38C0-6B21-4E65-9407-067264A1D375}" destId="{ED98FF6F-009B-48B3-9193-B93D1C2A4D1F}" srcOrd="1" destOrd="0" parTransId="{D6D1AC9E-14B4-4E29-BD99-868C637CD545}" sibTransId="{FCA70352-B820-4DFD-B8F5-CF02D1AFD93F}"/>
    <dgm:cxn modelId="{27917EB0-1545-4A60-9275-8071902BBA95}" srcId="{99FEA7C0-8538-4C2F-B1FF-7369EEDDF750}" destId="{301A38C0-6B21-4E65-9407-067264A1D375}" srcOrd="3" destOrd="0" parTransId="{3F42A26E-1619-4C17-9B31-E004999FFA86}" sibTransId="{A76DE8C3-A170-4F0C-9FD8-C86E129EF8E4}"/>
    <dgm:cxn modelId="{2C5B7DC4-A9A7-4B35-A02B-8A3B11CC8526}" srcId="{99FEA7C0-8538-4C2F-B1FF-7369EEDDF750}" destId="{7A9F80FB-7C9F-4742-878E-C6A8C5138158}" srcOrd="0" destOrd="0" parTransId="{DEF7018C-294E-40B3-B1D3-6E9DEF280E3D}" sibTransId="{67C27F9F-9895-45D6-8A59-B9165C8DB1DE}"/>
    <dgm:cxn modelId="{EF37BBB0-E605-4F88-BF03-1BE3AEE2CE9F}" type="presOf" srcId="{DEF7018C-294E-40B3-B1D3-6E9DEF280E3D}" destId="{25CFE00D-C66A-4DEA-B65C-10298FF3C601}" srcOrd="0" destOrd="0" presId="urn:microsoft.com/office/officeart/2005/8/layout/hierarchy2"/>
    <dgm:cxn modelId="{5CB50A17-5B10-4963-A367-D6FEDEE07958}" type="presOf" srcId="{73739216-3243-4154-8866-131FCAA3802E}" destId="{363CAA0F-51BB-448D-B374-A3E88418234A}" srcOrd="0" destOrd="0" presId="urn:microsoft.com/office/officeart/2005/8/layout/hierarchy2"/>
    <dgm:cxn modelId="{368C6217-9966-4642-9C09-FFED0AC856C1}" srcId="{301A38C0-6B21-4E65-9407-067264A1D375}" destId="{5D4EE195-E44C-4599-B92A-FA1D7B970863}" srcOrd="0" destOrd="0" parTransId="{20006B98-AD86-40AC-AFC9-D701B03E79C5}" sibTransId="{08D36CB6-FF88-4597-A3B0-0EB1690AC785}"/>
    <dgm:cxn modelId="{7D9B5793-30E6-4929-BA09-555835CF953C}" type="presOf" srcId="{301A38C0-6B21-4E65-9407-067264A1D375}" destId="{0A612421-D63E-4CAB-A105-FAFD2E1E89DB}" srcOrd="0" destOrd="0" presId="urn:microsoft.com/office/officeart/2005/8/layout/hierarchy2"/>
    <dgm:cxn modelId="{7C527A2F-93CA-480A-8530-37326D7A00A7}" type="presOf" srcId="{227E6C74-CD0E-4F5E-8CA2-CF217D76289A}" destId="{3C955041-E33D-4353-968D-D90822B72FE5}" srcOrd="1" destOrd="0" presId="urn:microsoft.com/office/officeart/2005/8/layout/hierarchy2"/>
    <dgm:cxn modelId="{2401513D-92BA-4A47-A3CC-C373C0C3332A}" type="presOf" srcId="{2B58DF42-783E-4D44-B737-8B404F1E1500}" destId="{DB8C9A5D-274C-497B-A13D-1DF1B86E23BB}" srcOrd="1" destOrd="0" presId="urn:microsoft.com/office/officeart/2005/8/layout/hierarchy2"/>
    <dgm:cxn modelId="{5A0900D6-CECD-4758-8A38-8076078659C5}" type="presOf" srcId="{0BAC81ED-405D-45D6-A33D-9939CC499493}" destId="{D6609AF2-A4EC-4306-8D2F-9215435C108E}" srcOrd="0" destOrd="0" presId="urn:microsoft.com/office/officeart/2005/8/layout/hierarchy2"/>
    <dgm:cxn modelId="{44F3949C-4927-41CA-9F94-4D47A117EA70}" srcId="{73739216-3243-4154-8866-131FCAA3802E}" destId="{9744D2AD-1EBB-41C9-8189-DC05B5176ED5}" srcOrd="1" destOrd="0" parTransId="{73B4B942-9468-44C2-823E-DB80B75CCCC4}" sibTransId="{9903919D-5F24-4BD6-B60A-49A09B03921D}"/>
    <dgm:cxn modelId="{F3F88240-04D4-4053-B5BB-8AB6A4CB354D}" srcId="{6034533B-50F2-4927-8659-10FD52F9FBC3}" destId="{C3F2A85F-0093-43FD-A0A3-76EE83169586}" srcOrd="1" destOrd="0" parTransId="{1EA01022-41E6-4110-95F9-E879C8A3FC04}" sibTransId="{91F05C9B-407B-48D6-A349-5B5A8E532724}"/>
    <dgm:cxn modelId="{CF3E0D5C-620B-4E2C-AF3E-925B69D4E853}" type="presOf" srcId="{C3F2A85F-0093-43FD-A0A3-76EE83169586}" destId="{84EE4D34-F909-4EDA-B33D-20E7F9530FB7}" srcOrd="0" destOrd="0" presId="urn:microsoft.com/office/officeart/2005/8/layout/hierarchy2"/>
    <dgm:cxn modelId="{FB4B7A15-32BC-4DE0-8A9F-3AB25D31A606}" srcId="{73739216-3243-4154-8866-131FCAA3802E}" destId="{4867776D-5748-4482-8157-8DC09DAEE1F5}" srcOrd="2" destOrd="0" parTransId="{2B58DF42-783E-4D44-B737-8B404F1E1500}" sibTransId="{A1B121CB-BE73-4043-816E-3890C5F2F0CB}"/>
    <dgm:cxn modelId="{CC8DDFE2-D83B-413B-AFBC-6EBF3DCC505B}" type="presOf" srcId="{73B4B942-9468-44C2-823E-DB80B75CCCC4}" destId="{634FE20F-4BF2-4DDA-8261-BE8A10A8A148}" srcOrd="0" destOrd="0" presId="urn:microsoft.com/office/officeart/2005/8/layout/hierarchy2"/>
    <dgm:cxn modelId="{BFAD2ED3-463E-4758-A994-A60DC0BEBDC8}" srcId="{6034533B-50F2-4927-8659-10FD52F9FBC3}" destId="{B731DB23-E89C-4F39-B630-D634C40441B3}" srcOrd="0" destOrd="0" parTransId="{E7A0FA42-992D-4499-9512-09AB82A58E70}" sibTransId="{676FF56F-E446-4A29-BE9B-FA4CDB19E8A1}"/>
    <dgm:cxn modelId="{F12C8480-ADE3-4322-A5AE-EC1693A4C7C6}" type="presOf" srcId="{3F42A26E-1619-4C17-9B31-E004999FFA86}" destId="{50C2292E-EC5F-429C-87FF-2BCA65355FD5}" srcOrd="1" destOrd="0" presId="urn:microsoft.com/office/officeart/2005/8/layout/hierarchy2"/>
    <dgm:cxn modelId="{B284F307-C437-4C72-AD19-306907F5AF2C}" type="presOf" srcId="{50331E11-B28D-42E9-9A6C-723408E58CE9}" destId="{1024A3E4-3725-471D-8CB8-25947D20F9F9}" srcOrd="1" destOrd="0" presId="urn:microsoft.com/office/officeart/2005/8/layout/hierarchy2"/>
    <dgm:cxn modelId="{BBBEBD5C-1724-4E2E-8EAF-A2CC09EAAB30}" type="presOf" srcId="{1B68BB25-F80A-4470-B347-688B92932933}" destId="{B37938BF-5FDE-4C29-AF20-5E66D9674071}" srcOrd="0" destOrd="0" presId="urn:microsoft.com/office/officeart/2005/8/layout/hierarchy2"/>
    <dgm:cxn modelId="{545BFD20-37DC-40EF-8565-DFE4987AADAA}" type="presOf" srcId="{4867776D-5748-4482-8157-8DC09DAEE1F5}" destId="{8F4B0E82-57E4-480A-99A7-387DCB500214}" srcOrd="0" destOrd="0" presId="urn:microsoft.com/office/officeart/2005/8/layout/hierarchy2"/>
    <dgm:cxn modelId="{58E3D467-7D4D-4A25-9B70-DCB597F812FB}" type="presOf" srcId="{1EA01022-41E6-4110-95F9-E879C8A3FC04}" destId="{E48564C2-25D3-4596-9D3C-8FD72B5A4E2D}" srcOrd="1" destOrd="0" presId="urn:microsoft.com/office/officeart/2005/8/layout/hierarchy2"/>
    <dgm:cxn modelId="{F3F9FAAD-DD9C-4C76-A412-8D91072AE4AF}" type="presOf" srcId="{EE762D89-7F33-432D-9260-24E76318D2FD}" destId="{D9F5F4B8-2444-4DA6-BED1-BC12036BDAE6}" srcOrd="0" destOrd="0" presId="urn:microsoft.com/office/officeart/2005/8/layout/hierarchy2"/>
    <dgm:cxn modelId="{DEF4EC68-B07F-4927-A70F-EC8B73D1DBEC}" type="presOf" srcId="{053F977A-2BB8-4B4B-A7DF-88FA72853975}" destId="{847C33FF-B4B3-4440-8B7C-D4248FB76575}" srcOrd="0" destOrd="0" presId="urn:microsoft.com/office/officeart/2005/8/layout/hierarchy2"/>
    <dgm:cxn modelId="{6AB79A28-5AC1-4A02-8E92-02FC9A1B216C}" type="presOf" srcId="{D6D1AC9E-14B4-4E29-BD99-868C637CD545}" destId="{FA17CADA-3E55-40F5-94DB-0DB7BFAD0248}" srcOrd="0" destOrd="0" presId="urn:microsoft.com/office/officeart/2005/8/layout/hierarchy2"/>
    <dgm:cxn modelId="{87222680-D2DE-47CB-8C8B-709F635EE651}" type="presOf" srcId="{B731DB23-E89C-4F39-B630-D634C40441B3}" destId="{0B682EE7-4826-44E6-ACAC-2E4000AA4598}" srcOrd="0" destOrd="0" presId="urn:microsoft.com/office/officeart/2005/8/layout/hierarchy2"/>
    <dgm:cxn modelId="{E1506F60-9A27-44E6-8A86-5F70F9224400}" type="presOf" srcId="{7A9F80FB-7C9F-4742-878E-C6A8C5138158}" destId="{FF6A3EAB-9A34-41F2-A989-4CB4C04F483E}" srcOrd="0" destOrd="0" presId="urn:microsoft.com/office/officeart/2005/8/layout/hierarchy2"/>
    <dgm:cxn modelId="{4E515AEF-A53A-4A56-B900-4CC42C0D84AF}" srcId="{99FEA7C0-8538-4C2F-B1FF-7369EEDDF750}" destId="{73739216-3243-4154-8866-131FCAA3802E}" srcOrd="1" destOrd="0" parTransId="{1B07FD21-1DE3-4249-B94C-E6864469E194}" sibTransId="{6D88DA7F-E7F7-4959-9D32-F467B4FC6C99}"/>
    <dgm:cxn modelId="{767D8BC2-A1E4-4964-B70F-E942C841EAAC}" srcId="{7A9F80FB-7C9F-4742-878E-C6A8C5138158}" destId="{6034533B-50F2-4927-8659-10FD52F9FBC3}" srcOrd="0" destOrd="0" parTransId="{57037654-5C62-4B9F-8F27-04D8E809AD1D}" sibTransId="{A3C69D57-3A38-4A57-A2C2-BED26F1E77BE}"/>
    <dgm:cxn modelId="{7DB7E537-6E24-40FC-997D-64E442D7DBDE}" type="presOf" srcId="{E7A0FA42-992D-4499-9512-09AB82A58E70}" destId="{DE505C1D-698D-4268-B0D4-F6A8EACE18AA}" srcOrd="0" destOrd="0" presId="urn:microsoft.com/office/officeart/2005/8/layout/hierarchy2"/>
    <dgm:cxn modelId="{1F96809D-A017-4B5C-89AD-E88351219758}" type="presOf" srcId="{DEF7018C-294E-40B3-B1D3-6E9DEF280E3D}" destId="{2F77DD71-DBD3-4828-83A4-31797975D68E}" srcOrd="1" destOrd="0" presId="urn:microsoft.com/office/officeart/2005/8/layout/hierarchy2"/>
    <dgm:cxn modelId="{17A656E0-2F74-4BEA-B68B-A3A524A149B2}" type="presOf" srcId="{4EA0BF65-AC26-4444-A372-10E2598DCFF4}" destId="{969B4A5B-7B7A-42E6-A747-0758681DFAC8}" srcOrd="0" destOrd="0" presId="urn:microsoft.com/office/officeart/2005/8/layout/hierarchy2"/>
    <dgm:cxn modelId="{3B6BC7CE-1324-4882-B154-92C0E9AF12DA}" type="presOf" srcId="{9744D2AD-1EBB-41C9-8189-DC05B5176ED5}" destId="{B2EE9070-C92E-460B-A1EC-7B7B2CB1A1E9}" srcOrd="0" destOrd="0" presId="urn:microsoft.com/office/officeart/2005/8/layout/hierarchy2"/>
    <dgm:cxn modelId="{4EE9E1C5-A66B-4494-A151-0BB847F91E04}" type="presOf" srcId="{ED98FF6F-009B-48B3-9193-B93D1C2A4D1F}" destId="{BC3B276E-5B10-4A73-B2FC-946ADCD7AFFB}" srcOrd="0" destOrd="0" presId="urn:microsoft.com/office/officeart/2005/8/layout/hierarchy2"/>
    <dgm:cxn modelId="{468F88B0-7834-4B00-84D9-7447DA36C525}" type="presOf" srcId="{99FEA7C0-8538-4C2F-B1FF-7369EEDDF750}" destId="{879DE340-39AB-4B80-910A-E5A55D636815}" srcOrd="0" destOrd="0" presId="urn:microsoft.com/office/officeart/2005/8/layout/hierarchy2"/>
    <dgm:cxn modelId="{73EF591A-DAD9-4785-9F4F-7DB749F0C371}" type="presOf" srcId="{1B07FD21-1DE3-4249-B94C-E6864469E194}" destId="{95F1B10F-BE1B-41C8-AACC-8117B4B8078A}" srcOrd="1" destOrd="0" presId="urn:microsoft.com/office/officeart/2005/8/layout/hierarchy2"/>
    <dgm:cxn modelId="{8414D74D-1C91-4C0F-AF11-BF667861D907}" type="presOf" srcId="{4D7AAA9A-09A6-4D31-AA37-4E7032C55196}" destId="{34FE34B9-CD2A-43C8-8BB1-630C57BDD6ED}" srcOrd="0" destOrd="0" presId="urn:microsoft.com/office/officeart/2005/8/layout/hierarchy2"/>
    <dgm:cxn modelId="{A24AE95B-8F5A-4512-B9B3-09E73FC1E211}" srcId="{053F977A-2BB8-4B4B-A7DF-88FA72853975}" destId="{39E722AC-C7BC-4B56-8A53-3C74C8089F85}" srcOrd="2" destOrd="0" parTransId="{1B68BB25-F80A-4470-B347-688B92932933}" sibTransId="{444447F0-1205-4162-B1F7-DFE03B620959}"/>
    <dgm:cxn modelId="{6648B346-D072-478B-8391-B6C1078EFB03}" type="presOf" srcId="{57037654-5C62-4B9F-8F27-04D8E809AD1D}" destId="{9D00AE92-2E00-4296-9A01-BFAD6EAC32BF}" srcOrd="0" destOrd="0" presId="urn:microsoft.com/office/officeart/2005/8/layout/hierarchy2"/>
    <dgm:cxn modelId="{727DFE7E-0E2B-4A77-BF0A-FD95A648A5A1}" srcId="{4B747BA5-5417-428C-89E3-E8DDEFB5A33A}" destId="{99FEA7C0-8538-4C2F-B1FF-7369EEDDF750}" srcOrd="0" destOrd="0" parTransId="{E239C345-00C2-49E1-8F39-3084833872F3}" sibTransId="{11452351-9FFA-45CE-8E3C-F93EC8F84C3D}"/>
    <dgm:cxn modelId="{011B8222-D255-4724-BD26-F8508D834982}" type="presParOf" srcId="{73F7C609-B72B-4C86-BEA0-C8AE6CEC8994}" destId="{E0EB5AEE-0DDA-415E-A992-B8A9497B9B95}" srcOrd="0" destOrd="0" presId="urn:microsoft.com/office/officeart/2005/8/layout/hierarchy2"/>
    <dgm:cxn modelId="{96217D80-A217-4010-80ED-A9EB23C20F57}" type="presParOf" srcId="{E0EB5AEE-0DDA-415E-A992-B8A9497B9B95}" destId="{879DE340-39AB-4B80-910A-E5A55D636815}" srcOrd="0" destOrd="0" presId="urn:microsoft.com/office/officeart/2005/8/layout/hierarchy2"/>
    <dgm:cxn modelId="{47E2C458-0D7A-46C8-B818-A959A402842E}" type="presParOf" srcId="{E0EB5AEE-0DDA-415E-A992-B8A9497B9B95}" destId="{735E41B0-1036-42C6-8BAC-8B00C5779453}" srcOrd="1" destOrd="0" presId="urn:microsoft.com/office/officeart/2005/8/layout/hierarchy2"/>
    <dgm:cxn modelId="{B2BEF78F-72E5-47F6-A8F6-4C86A69DEC18}" type="presParOf" srcId="{735E41B0-1036-42C6-8BAC-8B00C5779453}" destId="{25CFE00D-C66A-4DEA-B65C-10298FF3C601}" srcOrd="0" destOrd="0" presId="urn:microsoft.com/office/officeart/2005/8/layout/hierarchy2"/>
    <dgm:cxn modelId="{25A94A6F-94E9-4654-B9EE-3807DFF57F05}" type="presParOf" srcId="{25CFE00D-C66A-4DEA-B65C-10298FF3C601}" destId="{2F77DD71-DBD3-4828-83A4-31797975D68E}" srcOrd="0" destOrd="0" presId="urn:microsoft.com/office/officeart/2005/8/layout/hierarchy2"/>
    <dgm:cxn modelId="{E1537AB7-0BE0-4969-942F-D27243AD36F1}" type="presParOf" srcId="{735E41B0-1036-42C6-8BAC-8B00C5779453}" destId="{EFC1CBF2-4B02-469B-9C07-9131551FF00A}" srcOrd="1" destOrd="0" presId="urn:microsoft.com/office/officeart/2005/8/layout/hierarchy2"/>
    <dgm:cxn modelId="{8DF0C342-3761-431F-98E3-48400273EC88}" type="presParOf" srcId="{EFC1CBF2-4B02-469B-9C07-9131551FF00A}" destId="{FF6A3EAB-9A34-41F2-A989-4CB4C04F483E}" srcOrd="0" destOrd="0" presId="urn:microsoft.com/office/officeart/2005/8/layout/hierarchy2"/>
    <dgm:cxn modelId="{1F68392B-8C5B-42AA-99AA-DB8BBE009945}" type="presParOf" srcId="{EFC1CBF2-4B02-469B-9C07-9131551FF00A}" destId="{7088D7DF-93C0-44D6-A2C1-A021023BEB8F}" srcOrd="1" destOrd="0" presId="urn:microsoft.com/office/officeart/2005/8/layout/hierarchy2"/>
    <dgm:cxn modelId="{74038B69-A3AF-4813-92E2-00DCA63017A6}" type="presParOf" srcId="{7088D7DF-93C0-44D6-A2C1-A021023BEB8F}" destId="{9D00AE92-2E00-4296-9A01-BFAD6EAC32BF}" srcOrd="0" destOrd="0" presId="urn:microsoft.com/office/officeart/2005/8/layout/hierarchy2"/>
    <dgm:cxn modelId="{FFCD3E57-390A-43C8-AF4D-4B70BCBD7D1A}" type="presParOf" srcId="{9D00AE92-2E00-4296-9A01-BFAD6EAC32BF}" destId="{148276A6-58CE-4FD5-A3E3-29D1AF1C5D56}" srcOrd="0" destOrd="0" presId="urn:microsoft.com/office/officeart/2005/8/layout/hierarchy2"/>
    <dgm:cxn modelId="{69FBC1A8-AB58-49DD-9147-ADED3B8AB1BA}" type="presParOf" srcId="{7088D7DF-93C0-44D6-A2C1-A021023BEB8F}" destId="{01D673A1-695D-44E7-AA72-767B96660EAA}" srcOrd="1" destOrd="0" presId="urn:microsoft.com/office/officeart/2005/8/layout/hierarchy2"/>
    <dgm:cxn modelId="{855972BA-22F0-4964-B598-8F4D792E8837}" type="presParOf" srcId="{01D673A1-695D-44E7-AA72-767B96660EAA}" destId="{3B912609-5B47-48E6-81DC-E1AAEFFF2B3F}" srcOrd="0" destOrd="0" presId="urn:microsoft.com/office/officeart/2005/8/layout/hierarchy2"/>
    <dgm:cxn modelId="{161D3630-27EA-439A-B453-7EF2DDCA722F}" type="presParOf" srcId="{01D673A1-695D-44E7-AA72-767B96660EAA}" destId="{291E0855-5AD2-4DB5-90D7-7706EDDFA1B1}" srcOrd="1" destOrd="0" presId="urn:microsoft.com/office/officeart/2005/8/layout/hierarchy2"/>
    <dgm:cxn modelId="{12BA1532-0710-4225-B185-D7A784AA0EBB}" type="presParOf" srcId="{291E0855-5AD2-4DB5-90D7-7706EDDFA1B1}" destId="{DE505C1D-698D-4268-B0D4-F6A8EACE18AA}" srcOrd="0" destOrd="0" presId="urn:microsoft.com/office/officeart/2005/8/layout/hierarchy2"/>
    <dgm:cxn modelId="{566CA411-B02F-4830-9F1E-52B3EBE94C6E}" type="presParOf" srcId="{DE505C1D-698D-4268-B0D4-F6A8EACE18AA}" destId="{A2C62DD5-25BD-4001-9A37-FD72FD603325}" srcOrd="0" destOrd="0" presId="urn:microsoft.com/office/officeart/2005/8/layout/hierarchy2"/>
    <dgm:cxn modelId="{049B0072-9C62-4BA4-B00C-F710CCBF9CCF}" type="presParOf" srcId="{291E0855-5AD2-4DB5-90D7-7706EDDFA1B1}" destId="{6C886E33-DBEA-44C9-BA8F-9A57EFAAAD2F}" srcOrd="1" destOrd="0" presId="urn:microsoft.com/office/officeart/2005/8/layout/hierarchy2"/>
    <dgm:cxn modelId="{FCA08E4A-74B6-4B3F-8FF2-A5E68B42A583}" type="presParOf" srcId="{6C886E33-DBEA-44C9-BA8F-9A57EFAAAD2F}" destId="{0B682EE7-4826-44E6-ACAC-2E4000AA4598}" srcOrd="0" destOrd="0" presId="urn:microsoft.com/office/officeart/2005/8/layout/hierarchy2"/>
    <dgm:cxn modelId="{384546CB-415B-4030-96DF-7640D8C3DAF9}" type="presParOf" srcId="{6C886E33-DBEA-44C9-BA8F-9A57EFAAAD2F}" destId="{0ED74B8E-4FE6-4CA9-BBCF-F89AD1AF3525}" srcOrd="1" destOrd="0" presId="urn:microsoft.com/office/officeart/2005/8/layout/hierarchy2"/>
    <dgm:cxn modelId="{753AFDA0-373C-4BDE-B1E3-C92D04B6395C}" type="presParOf" srcId="{291E0855-5AD2-4DB5-90D7-7706EDDFA1B1}" destId="{FE3548EC-D4D1-4520-BADB-6D51803EEA4F}" srcOrd="2" destOrd="0" presId="urn:microsoft.com/office/officeart/2005/8/layout/hierarchy2"/>
    <dgm:cxn modelId="{D74B2D37-BFED-4AE1-A315-6EB003CC22B7}" type="presParOf" srcId="{FE3548EC-D4D1-4520-BADB-6D51803EEA4F}" destId="{E48564C2-25D3-4596-9D3C-8FD72B5A4E2D}" srcOrd="0" destOrd="0" presId="urn:microsoft.com/office/officeart/2005/8/layout/hierarchy2"/>
    <dgm:cxn modelId="{DD983A9D-260E-43F6-B6EB-3C12E6B764CF}" type="presParOf" srcId="{291E0855-5AD2-4DB5-90D7-7706EDDFA1B1}" destId="{EC7B84F2-519A-4289-8E9C-23AEC7DF28EF}" srcOrd="3" destOrd="0" presId="urn:microsoft.com/office/officeart/2005/8/layout/hierarchy2"/>
    <dgm:cxn modelId="{895AA249-D068-4FB3-933A-5349B2A27DDB}" type="presParOf" srcId="{EC7B84F2-519A-4289-8E9C-23AEC7DF28EF}" destId="{84EE4D34-F909-4EDA-B33D-20E7F9530FB7}" srcOrd="0" destOrd="0" presId="urn:microsoft.com/office/officeart/2005/8/layout/hierarchy2"/>
    <dgm:cxn modelId="{DB68809D-8EDF-4DBE-A134-11DF534CA15B}" type="presParOf" srcId="{EC7B84F2-519A-4289-8E9C-23AEC7DF28EF}" destId="{7F73DCD8-9635-425D-9347-57CD917C2605}" srcOrd="1" destOrd="0" presId="urn:microsoft.com/office/officeart/2005/8/layout/hierarchy2"/>
    <dgm:cxn modelId="{94F1F5FA-4B21-4DE9-9961-FDEAEBB0B051}" type="presParOf" srcId="{735E41B0-1036-42C6-8BAC-8B00C5779453}" destId="{31921780-2DF9-468A-BE90-1B7C84564E40}" srcOrd="2" destOrd="0" presId="urn:microsoft.com/office/officeart/2005/8/layout/hierarchy2"/>
    <dgm:cxn modelId="{A5A6A693-C793-41E8-A32F-ADE8414AF999}" type="presParOf" srcId="{31921780-2DF9-468A-BE90-1B7C84564E40}" destId="{95F1B10F-BE1B-41C8-AACC-8117B4B8078A}" srcOrd="0" destOrd="0" presId="urn:microsoft.com/office/officeart/2005/8/layout/hierarchy2"/>
    <dgm:cxn modelId="{6197F8CE-B202-44AB-9E76-7E1659F54A11}" type="presParOf" srcId="{735E41B0-1036-42C6-8BAC-8B00C5779453}" destId="{6257BD4D-2BDD-4551-9B6C-0B4ED7263F0E}" srcOrd="3" destOrd="0" presId="urn:microsoft.com/office/officeart/2005/8/layout/hierarchy2"/>
    <dgm:cxn modelId="{AB73AB42-7D70-4F52-8C46-D0C1E870CBEA}" type="presParOf" srcId="{6257BD4D-2BDD-4551-9B6C-0B4ED7263F0E}" destId="{363CAA0F-51BB-448D-B374-A3E88418234A}" srcOrd="0" destOrd="0" presId="urn:microsoft.com/office/officeart/2005/8/layout/hierarchy2"/>
    <dgm:cxn modelId="{C4CF64F2-3E23-485E-AAA7-AC21E274463A}" type="presParOf" srcId="{6257BD4D-2BDD-4551-9B6C-0B4ED7263F0E}" destId="{6322B526-90A7-481B-B7DF-7540580AAA00}" srcOrd="1" destOrd="0" presId="urn:microsoft.com/office/officeart/2005/8/layout/hierarchy2"/>
    <dgm:cxn modelId="{66EF3CCB-D59A-4FA2-A300-FD6D6922D244}" type="presParOf" srcId="{6322B526-90A7-481B-B7DF-7540580AAA00}" destId="{1C9DA5DE-D0D7-4B4E-9233-F28A52B4708B}" srcOrd="0" destOrd="0" presId="urn:microsoft.com/office/officeart/2005/8/layout/hierarchy2"/>
    <dgm:cxn modelId="{7F1FB40A-E579-4235-934B-1A5CC4E366E6}" type="presParOf" srcId="{1C9DA5DE-D0D7-4B4E-9233-F28A52B4708B}" destId="{0ECD758C-9246-40FA-973F-48184D97E062}" srcOrd="0" destOrd="0" presId="urn:microsoft.com/office/officeart/2005/8/layout/hierarchy2"/>
    <dgm:cxn modelId="{DFAE30E2-AE5A-46C6-97EA-D3F99CEEB43A}" type="presParOf" srcId="{6322B526-90A7-481B-B7DF-7540580AAA00}" destId="{43D8527D-525A-493B-84E0-F2E3C247802E}" srcOrd="1" destOrd="0" presId="urn:microsoft.com/office/officeart/2005/8/layout/hierarchy2"/>
    <dgm:cxn modelId="{A80C3272-4262-4F33-9C1E-E4572857065C}" type="presParOf" srcId="{43D8527D-525A-493B-84E0-F2E3C247802E}" destId="{34FE34B9-CD2A-43C8-8BB1-630C57BDD6ED}" srcOrd="0" destOrd="0" presId="urn:microsoft.com/office/officeart/2005/8/layout/hierarchy2"/>
    <dgm:cxn modelId="{84C6257D-552F-4BD2-A19C-0283E8BDC5D8}" type="presParOf" srcId="{43D8527D-525A-493B-84E0-F2E3C247802E}" destId="{13290492-A7A3-414C-B5BE-D6D83BE3F90E}" srcOrd="1" destOrd="0" presId="urn:microsoft.com/office/officeart/2005/8/layout/hierarchy2"/>
    <dgm:cxn modelId="{E6E80CBA-662F-4E64-8D31-F531DD4ECA02}" type="presParOf" srcId="{6322B526-90A7-481B-B7DF-7540580AAA00}" destId="{634FE20F-4BF2-4DDA-8261-BE8A10A8A148}" srcOrd="2" destOrd="0" presId="urn:microsoft.com/office/officeart/2005/8/layout/hierarchy2"/>
    <dgm:cxn modelId="{B7A1B26D-C375-44BF-B489-3A955E149EBF}" type="presParOf" srcId="{634FE20F-4BF2-4DDA-8261-BE8A10A8A148}" destId="{E6A1027F-B021-4828-98CC-939EB32BB4CB}" srcOrd="0" destOrd="0" presId="urn:microsoft.com/office/officeart/2005/8/layout/hierarchy2"/>
    <dgm:cxn modelId="{874D949A-E524-422D-AC45-B422E5DEB2DB}" type="presParOf" srcId="{6322B526-90A7-481B-B7DF-7540580AAA00}" destId="{0C615993-D2A7-4D49-A6AD-F378F208C982}" srcOrd="3" destOrd="0" presId="urn:microsoft.com/office/officeart/2005/8/layout/hierarchy2"/>
    <dgm:cxn modelId="{6AEB919F-8B7A-4933-BF37-269C3CB0AB79}" type="presParOf" srcId="{0C615993-D2A7-4D49-A6AD-F378F208C982}" destId="{B2EE9070-C92E-460B-A1EC-7B7B2CB1A1E9}" srcOrd="0" destOrd="0" presId="urn:microsoft.com/office/officeart/2005/8/layout/hierarchy2"/>
    <dgm:cxn modelId="{2F2D4488-F972-4419-B0D2-359CE34B6A6E}" type="presParOf" srcId="{0C615993-D2A7-4D49-A6AD-F378F208C982}" destId="{7D227728-2186-439E-888C-81B4F4F38DD6}" srcOrd="1" destOrd="0" presId="urn:microsoft.com/office/officeart/2005/8/layout/hierarchy2"/>
    <dgm:cxn modelId="{6BEE4300-B456-4F23-B240-F3A8C49FDBEF}" type="presParOf" srcId="{6322B526-90A7-481B-B7DF-7540580AAA00}" destId="{9117AB81-5059-40CD-93A2-49B5A6BBFD56}" srcOrd="4" destOrd="0" presId="urn:microsoft.com/office/officeart/2005/8/layout/hierarchy2"/>
    <dgm:cxn modelId="{DCC5DB0C-D5E8-41B0-95BA-514703913203}" type="presParOf" srcId="{9117AB81-5059-40CD-93A2-49B5A6BBFD56}" destId="{DB8C9A5D-274C-497B-A13D-1DF1B86E23BB}" srcOrd="0" destOrd="0" presId="urn:microsoft.com/office/officeart/2005/8/layout/hierarchy2"/>
    <dgm:cxn modelId="{AD64F234-F12D-4AF2-9984-6FF2778D08F5}" type="presParOf" srcId="{6322B526-90A7-481B-B7DF-7540580AAA00}" destId="{88AE7461-648F-428F-83D7-6306B261B8D9}" srcOrd="5" destOrd="0" presId="urn:microsoft.com/office/officeart/2005/8/layout/hierarchy2"/>
    <dgm:cxn modelId="{D8149ACE-5B24-4E2D-84DE-E77C30C22117}" type="presParOf" srcId="{88AE7461-648F-428F-83D7-6306B261B8D9}" destId="{8F4B0E82-57E4-480A-99A7-387DCB500214}" srcOrd="0" destOrd="0" presId="urn:microsoft.com/office/officeart/2005/8/layout/hierarchy2"/>
    <dgm:cxn modelId="{20707000-C314-486B-8558-ED56D709294D}" type="presParOf" srcId="{88AE7461-648F-428F-83D7-6306B261B8D9}" destId="{A00B4993-3700-46A3-BFDE-F192E4368F55}" srcOrd="1" destOrd="0" presId="urn:microsoft.com/office/officeart/2005/8/layout/hierarchy2"/>
    <dgm:cxn modelId="{F8281EA8-61F0-4030-9F0D-B6443EB85962}" type="presParOf" srcId="{735E41B0-1036-42C6-8BAC-8B00C5779453}" destId="{DC3FACC4-4A36-41F9-9B9A-73AFEDAB7E88}" srcOrd="4" destOrd="0" presId="urn:microsoft.com/office/officeart/2005/8/layout/hierarchy2"/>
    <dgm:cxn modelId="{F1672F29-382C-45B8-9AF0-D202622CF944}" type="presParOf" srcId="{DC3FACC4-4A36-41F9-9B9A-73AFEDAB7E88}" destId="{1024A3E4-3725-471D-8CB8-25947D20F9F9}" srcOrd="0" destOrd="0" presId="urn:microsoft.com/office/officeart/2005/8/layout/hierarchy2"/>
    <dgm:cxn modelId="{E600A4C7-1E67-4446-B980-273546FAB65A}" type="presParOf" srcId="{735E41B0-1036-42C6-8BAC-8B00C5779453}" destId="{41020554-970E-4D67-951F-FC3D9C189719}" srcOrd="5" destOrd="0" presId="urn:microsoft.com/office/officeart/2005/8/layout/hierarchy2"/>
    <dgm:cxn modelId="{255F01A1-22D6-40DA-9D24-73289A204479}" type="presParOf" srcId="{41020554-970E-4D67-951F-FC3D9C189719}" destId="{847C33FF-B4B3-4440-8B7C-D4248FB76575}" srcOrd="0" destOrd="0" presId="urn:microsoft.com/office/officeart/2005/8/layout/hierarchy2"/>
    <dgm:cxn modelId="{3C737B5D-CDA6-4BB0-BFE9-DE1499501099}" type="presParOf" srcId="{41020554-970E-4D67-951F-FC3D9C189719}" destId="{841E046B-D378-43B9-9379-32CF1F7FEEA1}" srcOrd="1" destOrd="0" presId="urn:microsoft.com/office/officeart/2005/8/layout/hierarchy2"/>
    <dgm:cxn modelId="{1A349B1E-AA09-4C3E-BE43-1D9186E20101}" type="presParOf" srcId="{841E046B-D378-43B9-9379-32CF1F7FEEA1}" destId="{B3270192-B6D7-4ECE-923F-F53CA84D2E24}" srcOrd="0" destOrd="0" presId="urn:microsoft.com/office/officeart/2005/8/layout/hierarchy2"/>
    <dgm:cxn modelId="{EAFD45E2-DA38-4FBC-80A6-B43075AA1744}" type="presParOf" srcId="{B3270192-B6D7-4ECE-923F-F53CA84D2E24}" destId="{3C955041-E33D-4353-968D-D90822B72FE5}" srcOrd="0" destOrd="0" presId="urn:microsoft.com/office/officeart/2005/8/layout/hierarchy2"/>
    <dgm:cxn modelId="{6D48151A-D741-410D-A682-5BED07548C4A}" type="presParOf" srcId="{841E046B-D378-43B9-9379-32CF1F7FEEA1}" destId="{D8C6886C-8B38-4CA5-9735-AFCB45F76239}" srcOrd="1" destOrd="0" presId="urn:microsoft.com/office/officeart/2005/8/layout/hierarchy2"/>
    <dgm:cxn modelId="{6B2DB1F0-800F-4E7A-85B9-0138D8B9D139}" type="presParOf" srcId="{D8C6886C-8B38-4CA5-9735-AFCB45F76239}" destId="{D6609AF2-A4EC-4306-8D2F-9215435C108E}" srcOrd="0" destOrd="0" presId="urn:microsoft.com/office/officeart/2005/8/layout/hierarchy2"/>
    <dgm:cxn modelId="{7A469D68-EADD-43BD-ABFE-6894E3520C30}" type="presParOf" srcId="{D8C6886C-8B38-4CA5-9735-AFCB45F76239}" destId="{08674E39-B8EB-43F6-852D-BC01FDEEE32D}" srcOrd="1" destOrd="0" presId="urn:microsoft.com/office/officeart/2005/8/layout/hierarchy2"/>
    <dgm:cxn modelId="{7CC4B381-8A1E-4689-82CD-F72D46FE7B6A}" type="presParOf" srcId="{841E046B-D378-43B9-9379-32CF1F7FEEA1}" destId="{D9F5F4B8-2444-4DA6-BED1-BC12036BDAE6}" srcOrd="2" destOrd="0" presId="urn:microsoft.com/office/officeart/2005/8/layout/hierarchy2"/>
    <dgm:cxn modelId="{88DAFFDE-0BA2-4D91-97BE-BF3BDEE10B67}" type="presParOf" srcId="{D9F5F4B8-2444-4DA6-BED1-BC12036BDAE6}" destId="{C9DE4263-E50A-4A31-9720-AF962CCBA6D9}" srcOrd="0" destOrd="0" presId="urn:microsoft.com/office/officeart/2005/8/layout/hierarchy2"/>
    <dgm:cxn modelId="{E3763FEF-3B89-4D28-9E1E-2F500DF18C9C}" type="presParOf" srcId="{841E046B-D378-43B9-9379-32CF1F7FEEA1}" destId="{4728C5C2-16CA-499E-A0AD-48B5946416C0}" srcOrd="3" destOrd="0" presId="urn:microsoft.com/office/officeart/2005/8/layout/hierarchy2"/>
    <dgm:cxn modelId="{94AD4AC8-3583-4713-AB0E-3534203C2909}" type="presParOf" srcId="{4728C5C2-16CA-499E-A0AD-48B5946416C0}" destId="{969B4A5B-7B7A-42E6-A747-0758681DFAC8}" srcOrd="0" destOrd="0" presId="urn:microsoft.com/office/officeart/2005/8/layout/hierarchy2"/>
    <dgm:cxn modelId="{983D9D10-1B01-42D5-A2F5-F7A13F1F5C6D}" type="presParOf" srcId="{4728C5C2-16CA-499E-A0AD-48B5946416C0}" destId="{28835083-B54B-495E-A0FF-A2E5D90CFFBD}" srcOrd="1" destOrd="0" presId="urn:microsoft.com/office/officeart/2005/8/layout/hierarchy2"/>
    <dgm:cxn modelId="{40343D05-FAAF-4423-ACF5-97383E64981A}" type="presParOf" srcId="{841E046B-D378-43B9-9379-32CF1F7FEEA1}" destId="{B37938BF-5FDE-4C29-AF20-5E66D9674071}" srcOrd="4" destOrd="0" presId="urn:microsoft.com/office/officeart/2005/8/layout/hierarchy2"/>
    <dgm:cxn modelId="{2BA939E7-5FE5-4E7F-B333-43073A59C466}" type="presParOf" srcId="{B37938BF-5FDE-4C29-AF20-5E66D9674071}" destId="{6826534F-307F-4EAF-AEFB-D343EB444743}" srcOrd="0" destOrd="0" presId="urn:microsoft.com/office/officeart/2005/8/layout/hierarchy2"/>
    <dgm:cxn modelId="{B4272A3B-B995-4502-9592-5D5C9FF11CD5}" type="presParOf" srcId="{841E046B-D378-43B9-9379-32CF1F7FEEA1}" destId="{685A5996-EED2-407C-B508-65BEC718D28B}" srcOrd="5" destOrd="0" presId="urn:microsoft.com/office/officeart/2005/8/layout/hierarchy2"/>
    <dgm:cxn modelId="{0F08167C-C66B-40F6-8C31-0551330E8A3C}" type="presParOf" srcId="{685A5996-EED2-407C-B508-65BEC718D28B}" destId="{3A9C9BBE-031A-4200-AC5E-A07F882663CC}" srcOrd="0" destOrd="0" presId="urn:microsoft.com/office/officeart/2005/8/layout/hierarchy2"/>
    <dgm:cxn modelId="{9BC583A3-7394-4DF9-BE8D-832247A6BB3E}" type="presParOf" srcId="{685A5996-EED2-407C-B508-65BEC718D28B}" destId="{1EFB4AC5-43D0-4CA1-AADF-529F838CFD5B}" srcOrd="1" destOrd="0" presId="urn:microsoft.com/office/officeart/2005/8/layout/hierarchy2"/>
    <dgm:cxn modelId="{1CB02FA2-26FA-42F2-B8BA-96969A1ADC5F}" type="presParOf" srcId="{735E41B0-1036-42C6-8BAC-8B00C5779453}" destId="{92A8B580-BE74-46D7-AF5D-6C1EEA6D2362}" srcOrd="6" destOrd="0" presId="urn:microsoft.com/office/officeart/2005/8/layout/hierarchy2"/>
    <dgm:cxn modelId="{D65DDD4E-E5A8-450D-9739-F655553789E4}" type="presParOf" srcId="{92A8B580-BE74-46D7-AF5D-6C1EEA6D2362}" destId="{50C2292E-EC5F-429C-87FF-2BCA65355FD5}" srcOrd="0" destOrd="0" presId="urn:microsoft.com/office/officeart/2005/8/layout/hierarchy2"/>
    <dgm:cxn modelId="{B889FAD0-1834-48CE-B7C3-CEF8348B45AF}" type="presParOf" srcId="{735E41B0-1036-42C6-8BAC-8B00C5779453}" destId="{3A8500A2-846B-4065-9E63-AF5FC1106D27}" srcOrd="7" destOrd="0" presId="urn:microsoft.com/office/officeart/2005/8/layout/hierarchy2"/>
    <dgm:cxn modelId="{DD252794-603B-4B9C-8167-2E466163CA94}" type="presParOf" srcId="{3A8500A2-846B-4065-9E63-AF5FC1106D27}" destId="{0A612421-D63E-4CAB-A105-FAFD2E1E89DB}" srcOrd="0" destOrd="0" presId="urn:microsoft.com/office/officeart/2005/8/layout/hierarchy2"/>
    <dgm:cxn modelId="{31C232A6-C147-426D-B814-FC9F66B33F6D}" type="presParOf" srcId="{3A8500A2-846B-4065-9E63-AF5FC1106D27}" destId="{0FB8C700-45B6-4FF4-B9F3-92A2FF9E7040}" srcOrd="1" destOrd="0" presId="urn:microsoft.com/office/officeart/2005/8/layout/hierarchy2"/>
    <dgm:cxn modelId="{B3617BD5-2267-4E21-AAF8-6687D41F536C}" type="presParOf" srcId="{0FB8C700-45B6-4FF4-B9F3-92A2FF9E7040}" destId="{458E3CED-79D4-4AB5-A824-238D8465E806}" srcOrd="0" destOrd="0" presId="urn:microsoft.com/office/officeart/2005/8/layout/hierarchy2"/>
    <dgm:cxn modelId="{D964CC07-EBC1-4E10-8D08-40CB904C8EC2}" type="presParOf" srcId="{458E3CED-79D4-4AB5-A824-238D8465E806}" destId="{D0CF6FF8-2556-4B28-8C4A-C8984144E563}" srcOrd="0" destOrd="0" presId="urn:microsoft.com/office/officeart/2005/8/layout/hierarchy2"/>
    <dgm:cxn modelId="{D9618C76-5358-4429-B3CB-22C45E09C74C}" type="presParOf" srcId="{0FB8C700-45B6-4FF4-B9F3-92A2FF9E7040}" destId="{E31DAFE9-759E-4A2C-8B56-48A957124666}" srcOrd="1" destOrd="0" presId="urn:microsoft.com/office/officeart/2005/8/layout/hierarchy2"/>
    <dgm:cxn modelId="{6DDF1919-C83C-4908-AA9D-E5177A71E030}" type="presParOf" srcId="{E31DAFE9-759E-4A2C-8B56-48A957124666}" destId="{8F3345FD-C0F6-40AF-9FAF-AB6D998BA004}" srcOrd="0" destOrd="0" presId="urn:microsoft.com/office/officeart/2005/8/layout/hierarchy2"/>
    <dgm:cxn modelId="{8E60D57D-BA6B-4B72-835C-105040E999A5}" type="presParOf" srcId="{E31DAFE9-759E-4A2C-8B56-48A957124666}" destId="{6A523DA4-B59E-4EF8-9F97-03435FA60497}" srcOrd="1" destOrd="0" presId="urn:microsoft.com/office/officeart/2005/8/layout/hierarchy2"/>
    <dgm:cxn modelId="{EDCA6164-6831-431F-8718-591BAEC03DC6}" type="presParOf" srcId="{0FB8C700-45B6-4FF4-B9F3-92A2FF9E7040}" destId="{FA17CADA-3E55-40F5-94DB-0DB7BFAD0248}" srcOrd="2" destOrd="0" presId="urn:microsoft.com/office/officeart/2005/8/layout/hierarchy2"/>
    <dgm:cxn modelId="{E54A2B03-ADFB-447D-9FC5-AAE508E89F6C}" type="presParOf" srcId="{FA17CADA-3E55-40F5-94DB-0DB7BFAD0248}" destId="{B6ED385B-61CF-4843-9F16-E5FE391330B8}" srcOrd="0" destOrd="0" presId="urn:microsoft.com/office/officeart/2005/8/layout/hierarchy2"/>
    <dgm:cxn modelId="{EE244595-7A2E-4F5E-9A41-C06F69965C6C}" type="presParOf" srcId="{0FB8C700-45B6-4FF4-B9F3-92A2FF9E7040}" destId="{DDA94B69-B3B1-44D3-93BC-CB174587E3BE}" srcOrd="3" destOrd="0" presId="urn:microsoft.com/office/officeart/2005/8/layout/hierarchy2"/>
    <dgm:cxn modelId="{8C6B28C1-BA46-45F0-97EB-CB3EFFF57E93}" type="presParOf" srcId="{DDA94B69-B3B1-44D3-93BC-CB174587E3BE}" destId="{BC3B276E-5B10-4A73-B2FC-946ADCD7AFFB}" srcOrd="0" destOrd="0" presId="urn:microsoft.com/office/officeart/2005/8/layout/hierarchy2"/>
    <dgm:cxn modelId="{B3FB641B-F68D-493F-B7D2-B6E3FFA4851A}" type="presParOf" srcId="{DDA94B69-B3B1-44D3-93BC-CB174587E3BE}" destId="{DD393FF9-F770-417C-B749-9504A45BD42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8C0343-0336-4D82-A8D7-7E45F8583E8D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459CDA-B737-41BF-B047-6EEB57C33D01}">
      <dgm:prSet/>
      <dgm:spPr/>
      <dgm:t>
        <a:bodyPr/>
        <a:lstStyle/>
        <a:p>
          <a:pPr rtl="0"/>
          <a:r>
            <a:rPr lang="pt-BR" dirty="0" smtClean="0"/>
            <a:t>Começo, meio e fim</a:t>
          </a:r>
          <a:endParaRPr lang="en-US" dirty="0"/>
        </a:p>
      </dgm:t>
    </dgm:pt>
    <dgm:pt modelId="{509D9AC5-5DE2-485F-B02B-AF2A2C76C942}" type="parTrans" cxnId="{7E85C7FB-5746-4C4A-96D6-888FCC1E7F0E}">
      <dgm:prSet/>
      <dgm:spPr/>
      <dgm:t>
        <a:bodyPr/>
        <a:lstStyle/>
        <a:p>
          <a:endParaRPr lang="en-US"/>
        </a:p>
      </dgm:t>
    </dgm:pt>
    <dgm:pt modelId="{EECA0FA8-957E-41DC-B212-E7B4081D2210}" type="sibTrans" cxnId="{7E85C7FB-5746-4C4A-96D6-888FCC1E7F0E}">
      <dgm:prSet/>
      <dgm:spPr/>
      <dgm:t>
        <a:bodyPr/>
        <a:lstStyle/>
        <a:p>
          <a:endParaRPr lang="en-US"/>
        </a:p>
      </dgm:t>
    </dgm:pt>
    <dgm:pt modelId="{5128B6AA-B2D1-4C71-91D6-9AE5D66AC337}">
      <dgm:prSet/>
      <dgm:spPr/>
      <dgm:t>
        <a:bodyPr/>
        <a:lstStyle/>
        <a:p>
          <a:pPr rtl="0"/>
          <a:r>
            <a:rPr lang="pt-BR" dirty="0" smtClean="0"/>
            <a:t>Etapas definidas com prazos </a:t>
          </a:r>
          <a:endParaRPr lang="en-US" dirty="0"/>
        </a:p>
      </dgm:t>
    </dgm:pt>
    <dgm:pt modelId="{FE6CB70E-038F-4A5D-9B43-32C2766F4EFE}" type="parTrans" cxnId="{7D586BFA-DCA5-429D-B5F8-EE3866CFD1AC}">
      <dgm:prSet/>
      <dgm:spPr/>
      <dgm:t>
        <a:bodyPr/>
        <a:lstStyle/>
        <a:p>
          <a:endParaRPr lang="en-US"/>
        </a:p>
      </dgm:t>
    </dgm:pt>
    <dgm:pt modelId="{CD40C7B4-A87D-443A-AC03-7705098F0DCF}" type="sibTrans" cxnId="{7D586BFA-DCA5-429D-B5F8-EE3866CFD1AC}">
      <dgm:prSet/>
      <dgm:spPr/>
      <dgm:t>
        <a:bodyPr/>
        <a:lstStyle/>
        <a:p>
          <a:endParaRPr lang="en-US"/>
        </a:p>
      </dgm:t>
    </dgm:pt>
    <dgm:pt modelId="{0BF56D87-E9B6-4628-9954-83E0AC34BD51}">
      <dgm:prSet/>
      <dgm:spPr/>
      <dgm:t>
        <a:bodyPr/>
        <a:lstStyle/>
        <a:p>
          <a:pPr rtl="0"/>
          <a:r>
            <a:rPr lang="pt-BR" smtClean="0"/>
            <a:t>Tempo X Equipe </a:t>
          </a:r>
          <a:endParaRPr lang="en-US"/>
        </a:p>
      </dgm:t>
    </dgm:pt>
    <dgm:pt modelId="{1256BBE5-B173-4C2A-B3FE-A7CD4FF586DF}" type="parTrans" cxnId="{339D247F-8DCB-45DB-A839-2BDD48FA3768}">
      <dgm:prSet/>
      <dgm:spPr/>
      <dgm:t>
        <a:bodyPr/>
        <a:lstStyle/>
        <a:p>
          <a:endParaRPr lang="en-US"/>
        </a:p>
      </dgm:t>
    </dgm:pt>
    <dgm:pt modelId="{4CD68F82-9E21-428D-AFAA-9A47D2A42499}" type="sibTrans" cxnId="{339D247F-8DCB-45DB-A839-2BDD48FA3768}">
      <dgm:prSet/>
      <dgm:spPr/>
      <dgm:t>
        <a:bodyPr/>
        <a:lstStyle/>
        <a:p>
          <a:endParaRPr lang="en-US"/>
        </a:p>
      </dgm:t>
    </dgm:pt>
    <dgm:pt modelId="{07E9000E-0ACF-4616-B0AF-A7E6651BF47F}">
      <dgm:prSet/>
      <dgm:spPr/>
      <dgm:t>
        <a:bodyPr/>
        <a:lstStyle/>
        <a:p>
          <a:pPr rtl="0"/>
          <a:r>
            <a:rPr lang="pt-BR" smtClean="0"/>
            <a:t>Cumpra o cronograma!</a:t>
          </a:r>
          <a:endParaRPr lang="en-US"/>
        </a:p>
      </dgm:t>
    </dgm:pt>
    <dgm:pt modelId="{7D52CF11-136E-4848-BB4F-78705F7E001A}" type="parTrans" cxnId="{8C0A3960-23B9-406C-A8A0-4D25E26C0598}">
      <dgm:prSet/>
      <dgm:spPr/>
      <dgm:t>
        <a:bodyPr/>
        <a:lstStyle/>
        <a:p>
          <a:endParaRPr lang="en-US"/>
        </a:p>
      </dgm:t>
    </dgm:pt>
    <dgm:pt modelId="{E2FA79A8-B5AF-4BBD-B2C7-D87C474C4E85}" type="sibTrans" cxnId="{8C0A3960-23B9-406C-A8A0-4D25E26C0598}">
      <dgm:prSet/>
      <dgm:spPr/>
      <dgm:t>
        <a:bodyPr/>
        <a:lstStyle/>
        <a:p>
          <a:endParaRPr lang="en-US"/>
        </a:p>
      </dgm:t>
    </dgm:pt>
    <dgm:pt modelId="{43A08DC5-CCE8-4F84-9655-8E284AAD78F8}" type="pres">
      <dgm:prSet presAssocID="{EE8C0343-0336-4D82-A8D7-7E45F8583E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40B85EAC-3411-4735-992F-10472E08FCE1}" type="pres">
      <dgm:prSet presAssocID="{9D459CDA-B737-41BF-B047-6EEB57C33D01}" presName="linNode" presStyleCnt="0"/>
      <dgm:spPr/>
    </dgm:pt>
    <dgm:pt modelId="{B53ADA72-751B-443B-AAA0-F5FF121E5364}" type="pres">
      <dgm:prSet presAssocID="{9D459CDA-B737-41BF-B047-6EEB57C33D01}" presName="parentText" presStyleLbl="node1" presStyleIdx="0" presStyleCnt="4" custScaleX="11969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3802F5-A7D8-49A7-BFA0-73611E728193}" type="pres">
      <dgm:prSet presAssocID="{EECA0FA8-957E-41DC-B212-E7B4081D2210}" presName="sp" presStyleCnt="0"/>
      <dgm:spPr/>
    </dgm:pt>
    <dgm:pt modelId="{DC8CDC70-BB54-4253-A1FB-75A88C1DEC6C}" type="pres">
      <dgm:prSet presAssocID="{5128B6AA-B2D1-4C71-91D6-9AE5D66AC337}" presName="linNode" presStyleCnt="0"/>
      <dgm:spPr/>
    </dgm:pt>
    <dgm:pt modelId="{2E89C437-815D-40EB-BC88-686824C0F845}" type="pres">
      <dgm:prSet presAssocID="{5128B6AA-B2D1-4C71-91D6-9AE5D66AC337}" presName="parentText" presStyleLbl="node1" presStyleIdx="1" presStyleCnt="4" custScaleX="11969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BB1E39-0994-47A2-9499-8108D84BAE20}" type="pres">
      <dgm:prSet presAssocID="{CD40C7B4-A87D-443A-AC03-7705098F0DCF}" presName="sp" presStyleCnt="0"/>
      <dgm:spPr/>
    </dgm:pt>
    <dgm:pt modelId="{C375ADC4-3871-4AA4-8DCD-6C4BC6A3EAD5}" type="pres">
      <dgm:prSet presAssocID="{0BF56D87-E9B6-4628-9954-83E0AC34BD51}" presName="linNode" presStyleCnt="0"/>
      <dgm:spPr/>
    </dgm:pt>
    <dgm:pt modelId="{DAA2BE3B-CE7A-4A8A-B497-EEF25B3B5D7A}" type="pres">
      <dgm:prSet presAssocID="{0BF56D87-E9B6-4628-9954-83E0AC34BD51}" presName="parentText" presStyleLbl="node1" presStyleIdx="2" presStyleCnt="4" custScaleX="11969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7100541-7042-45D4-8B82-8B40348AA642}" type="pres">
      <dgm:prSet presAssocID="{4CD68F82-9E21-428D-AFAA-9A47D2A42499}" presName="sp" presStyleCnt="0"/>
      <dgm:spPr/>
    </dgm:pt>
    <dgm:pt modelId="{E21B33E6-8766-4CE5-B138-12CCEBA8D795}" type="pres">
      <dgm:prSet presAssocID="{07E9000E-0ACF-4616-B0AF-A7E6651BF47F}" presName="linNode" presStyleCnt="0"/>
      <dgm:spPr/>
    </dgm:pt>
    <dgm:pt modelId="{16BEDF46-3190-4F51-B6E2-C48A48F76D54}" type="pres">
      <dgm:prSet presAssocID="{07E9000E-0ACF-4616-B0AF-A7E6651BF47F}" presName="parentText" presStyleLbl="node1" presStyleIdx="3" presStyleCnt="4" custScaleX="11969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456E965-94BD-4017-9F0A-B54774882E7A}" type="presOf" srcId="{9D459CDA-B737-41BF-B047-6EEB57C33D01}" destId="{B53ADA72-751B-443B-AAA0-F5FF121E5364}" srcOrd="0" destOrd="0" presId="urn:microsoft.com/office/officeart/2005/8/layout/vList5"/>
    <dgm:cxn modelId="{1F4C9E07-D969-43D3-A459-1F5120CD8149}" type="presOf" srcId="{5128B6AA-B2D1-4C71-91D6-9AE5D66AC337}" destId="{2E89C437-815D-40EB-BC88-686824C0F845}" srcOrd="0" destOrd="0" presId="urn:microsoft.com/office/officeart/2005/8/layout/vList5"/>
    <dgm:cxn modelId="{996DF8B5-1B0A-4935-B8CA-513182A8D7E6}" type="presOf" srcId="{EE8C0343-0336-4D82-A8D7-7E45F8583E8D}" destId="{43A08DC5-CCE8-4F84-9655-8E284AAD78F8}" srcOrd="0" destOrd="0" presId="urn:microsoft.com/office/officeart/2005/8/layout/vList5"/>
    <dgm:cxn modelId="{339D247F-8DCB-45DB-A839-2BDD48FA3768}" srcId="{EE8C0343-0336-4D82-A8D7-7E45F8583E8D}" destId="{0BF56D87-E9B6-4628-9954-83E0AC34BD51}" srcOrd="2" destOrd="0" parTransId="{1256BBE5-B173-4C2A-B3FE-A7CD4FF586DF}" sibTransId="{4CD68F82-9E21-428D-AFAA-9A47D2A42499}"/>
    <dgm:cxn modelId="{8C0A3960-23B9-406C-A8A0-4D25E26C0598}" srcId="{EE8C0343-0336-4D82-A8D7-7E45F8583E8D}" destId="{07E9000E-0ACF-4616-B0AF-A7E6651BF47F}" srcOrd="3" destOrd="0" parTransId="{7D52CF11-136E-4848-BB4F-78705F7E001A}" sibTransId="{E2FA79A8-B5AF-4BBD-B2C7-D87C474C4E85}"/>
    <dgm:cxn modelId="{7E85C7FB-5746-4C4A-96D6-888FCC1E7F0E}" srcId="{EE8C0343-0336-4D82-A8D7-7E45F8583E8D}" destId="{9D459CDA-B737-41BF-B047-6EEB57C33D01}" srcOrd="0" destOrd="0" parTransId="{509D9AC5-5DE2-485F-B02B-AF2A2C76C942}" sibTransId="{EECA0FA8-957E-41DC-B212-E7B4081D2210}"/>
    <dgm:cxn modelId="{7D586BFA-DCA5-429D-B5F8-EE3866CFD1AC}" srcId="{EE8C0343-0336-4D82-A8D7-7E45F8583E8D}" destId="{5128B6AA-B2D1-4C71-91D6-9AE5D66AC337}" srcOrd="1" destOrd="0" parTransId="{FE6CB70E-038F-4A5D-9B43-32C2766F4EFE}" sibTransId="{CD40C7B4-A87D-443A-AC03-7705098F0DCF}"/>
    <dgm:cxn modelId="{A727642B-EC94-41DE-88EC-19DAD9338242}" type="presOf" srcId="{0BF56D87-E9B6-4628-9954-83E0AC34BD51}" destId="{DAA2BE3B-CE7A-4A8A-B497-EEF25B3B5D7A}" srcOrd="0" destOrd="0" presId="urn:microsoft.com/office/officeart/2005/8/layout/vList5"/>
    <dgm:cxn modelId="{CD7FF97B-015A-4BC6-8EE3-1F46D5A04306}" type="presOf" srcId="{07E9000E-0ACF-4616-B0AF-A7E6651BF47F}" destId="{16BEDF46-3190-4F51-B6E2-C48A48F76D54}" srcOrd="0" destOrd="0" presId="urn:microsoft.com/office/officeart/2005/8/layout/vList5"/>
    <dgm:cxn modelId="{766D6D0D-DB00-473B-B100-B026FF109D47}" type="presParOf" srcId="{43A08DC5-CCE8-4F84-9655-8E284AAD78F8}" destId="{40B85EAC-3411-4735-992F-10472E08FCE1}" srcOrd="0" destOrd="0" presId="urn:microsoft.com/office/officeart/2005/8/layout/vList5"/>
    <dgm:cxn modelId="{7612F928-0B04-4CA4-B886-850EA3DE8242}" type="presParOf" srcId="{40B85EAC-3411-4735-992F-10472E08FCE1}" destId="{B53ADA72-751B-443B-AAA0-F5FF121E5364}" srcOrd="0" destOrd="0" presId="urn:microsoft.com/office/officeart/2005/8/layout/vList5"/>
    <dgm:cxn modelId="{D3E51372-46F0-4B60-9B3A-D7F1630A052A}" type="presParOf" srcId="{43A08DC5-CCE8-4F84-9655-8E284AAD78F8}" destId="{CA3802F5-A7D8-49A7-BFA0-73611E728193}" srcOrd="1" destOrd="0" presId="urn:microsoft.com/office/officeart/2005/8/layout/vList5"/>
    <dgm:cxn modelId="{63B514FE-4A02-40CC-8327-007953A990A1}" type="presParOf" srcId="{43A08DC5-CCE8-4F84-9655-8E284AAD78F8}" destId="{DC8CDC70-BB54-4253-A1FB-75A88C1DEC6C}" srcOrd="2" destOrd="0" presId="urn:microsoft.com/office/officeart/2005/8/layout/vList5"/>
    <dgm:cxn modelId="{6B96C37E-BA9F-450A-B7B2-27E4EE73F603}" type="presParOf" srcId="{DC8CDC70-BB54-4253-A1FB-75A88C1DEC6C}" destId="{2E89C437-815D-40EB-BC88-686824C0F845}" srcOrd="0" destOrd="0" presId="urn:microsoft.com/office/officeart/2005/8/layout/vList5"/>
    <dgm:cxn modelId="{BACEF361-E253-4233-A372-17C2804AAD64}" type="presParOf" srcId="{43A08DC5-CCE8-4F84-9655-8E284AAD78F8}" destId="{21BB1E39-0994-47A2-9499-8108D84BAE20}" srcOrd="3" destOrd="0" presId="urn:microsoft.com/office/officeart/2005/8/layout/vList5"/>
    <dgm:cxn modelId="{6C495C52-3CDC-41B9-A476-7F735639C591}" type="presParOf" srcId="{43A08DC5-CCE8-4F84-9655-8E284AAD78F8}" destId="{C375ADC4-3871-4AA4-8DCD-6C4BC6A3EAD5}" srcOrd="4" destOrd="0" presId="urn:microsoft.com/office/officeart/2005/8/layout/vList5"/>
    <dgm:cxn modelId="{8BDA1238-E045-487A-B4A6-489830F530E7}" type="presParOf" srcId="{C375ADC4-3871-4AA4-8DCD-6C4BC6A3EAD5}" destId="{DAA2BE3B-CE7A-4A8A-B497-EEF25B3B5D7A}" srcOrd="0" destOrd="0" presId="urn:microsoft.com/office/officeart/2005/8/layout/vList5"/>
    <dgm:cxn modelId="{13BA75C8-3FED-4BD1-AA2F-4DB340D72439}" type="presParOf" srcId="{43A08DC5-CCE8-4F84-9655-8E284AAD78F8}" destId="{67100541-7042-45D4-8B82-8B40348AA642}" srcOrd="5" destOrd="0" presId="urn:microsoft.com/office/officeart/2005/8/layout/vList5"/>
    <dgm:cxn modelId="{D8132482-1D0C-4A73-8F08-8E7FD8B4F57F}" type="presParOf" srcId="{43A08DC5-CCE8-4F84-9655-8E284AAD78F8}" destId="{E21B33E6-8766-4CE5-B138-12CCEBA8D795}" srcOrd="6" destOrd="0" presId="urn:microsoft.com/office/officeart/2005/8/layout/vList5"/>
    <dgm:cxn modelId="{7B0E3D05-273E-4963-8DC2-F1EF8E4C3391}" type="presParOf" srcId="{E21B33E6-8766-4CE5-B138-12CCEBA8D795}" destId="{16BEDF46-3190-4F51-B6E2-C48A48F76D5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DAF110-7EBE-426B-98F1-39FB5ACE37E9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6AED4630-7D14-48E1-96EF-7922F0B42347}">
      <dgm:prSet phldrT="[Text]"/>
      <dgm:spPr/>
      <dgm:t>
        <a:bodyPr/>
        <a:lstStyle/>
        <a:p>
          <a:r>
            <a:rPr lang="pt-BR" dirty="0" smtClean="0"/>
            <a:t>TRANSMISSOR</a:t>
          </a:r>
          <a:endParaRPr lang="en-US" dirty="0"/>
        </a:p>
      </dgm:t>
    </dgm:pt>
    <dgm:pt modelId="{1CF8CEA8-C2ED-4BBA-9C12-737A76ADCAA5}" type="parTrans" cxnId="{67A03C17-8DA4-4029-9B00-723D48C68FE6}">
      <dgm:prSet/>
      <dgm:spPr/>
      <dgm:t>
        <a:bodyPr/>
        <a:lstStyle/>
        <a:p>
          <a:endParaRPr lang="en-US"/>
        </a:p>
      </dgm:t>
    </dgm:pt>
    <dgm:pt modelId="{FE61E803-0595-4FFB-A5D0-47217E1B270D}" type="sibTrans" cxnId="{67A03C17-8DA4-4029-9B00-723D48C68FE6}">
      <dgm:prSet/>
      <dgm:spPr/>
      <dgm:t>
        <a:bodyPr/>
        <a:lstStyle/>
        <a:p>
          <a:endParaRPr lang="en-US"/>
        </a:p>
      </dgm:t>
    </dgm:pt>
    <dgm:pt modelId="{50E37FCF-AAE1-43DB-A2DB-B94FD2A75B12}">
      <dgm:prSet phldrT="[Text]"/>
      <dgm:spPr/>
      <dgm:t>
        <a:bodyPr/>
        <a:lstStyle/>
        <a:p>
          <a:r>
            <a:rPr lang="pt-BR" dirty="0" smtClean="0"/>
            <a:t>CANAL</a:t>
          </a:r>
          <a:endParaRPr lang="en-US" dirty="0"/>
        </a:p>
      </dgm:t>
    </dgm:pt>
    <dgm:pt modelId="{FA6E532F-A41C-4498-9679-9755BD6DD31F}" type="parTrans" cxnId="{D77941CC-BD16-4665-9914-6A2577384566}">
      <dgm:prSet/>
      <dgm:spPr/>
      <dgm:t>
        <a:bodyPr/>
        <a:lstStyle/>
        <a:p>
          <a:endParaRPr lang="en-US"/>
        </a:p>
      </dgm:t>
    </dgm:pt>
    <dgm:pt modelId="{D17E1D61-00FF-4AA2-9478-32D23895B212}" type="sibTrans" cxnId="{D77941CC-BD16-4665-9914-6A2577384566}">
      <dgm:prSet/>
      <dgm:spPr/>
      <dgm:t>
        <a:bodyPr/>
        <a:lstStyle/>
        <a:p>
          <a:endParaRPr lang="en-US"/>
        </a:p>
      </dgm:t>
    </dgm:pt>
    <dgm:pt modelId="{9368476C-7DAE-4E50-A0E8-51E6D8E37F3E}">
      <dgm:prSet phldrT="[Text]"/>
      <dgm:spPr/>
      <dgm:t>
        <a:bodyPr/>
        <a:lstStyle/>
        <a:p>
          <a:r>
            <a:rPr lang="pt-BR" dirty="0" smtClean="0"/>
            <a:t>RECEPTOR</a:t>
          </a:r>
          <a:endParaRPr lang="en-US" dirty="0"/>
        </a:p>
      </dgm:t>
    </dgm:pt>
    <dgm:pt modelId="{0FD19124-942B-466A-88D0-4750D0E0014D}" type="parTrans" cxnId="{7D133EE3-D5CF-4794-8F2B-76C7340889D9}">
      <dgm:prSet/>
      <dgm:spPr/>
      <dgm:t>
        <a:bodyPr/>
        <a:lstStyle/>
        <a:p>
          <a:endParaRPr lang="en-US"/>
        </a:p>
      </dgm:t>
    </dgm:pt>
    <dgm:pt modelId="{5C9486A9-8A8D-49BD-A8F2-170991CE84E9}" type="sibTrans" cxnId="{7D133EE3-D5CF-4794-8F2B-76C7340889D9}">
      <dgm:prSet/>
      <dgm:spPr/>
      <dgm:t>
        <a:bodyPr/>
        <a:lstStyle/>
        <a:p>
          <a:endParaRPr lang="en-US"/>
        </a:p>
      </dgm:t>
    </dgm:pt>
    <dgm:pt modelId="{9B126934-82EB-4B2F-8B4A-CBCD4516C9C6}">
      <dgm:prSet phldrT="[Text]"/>
      <dgm:spPr/>
      <dgm:t>
        <a:bodyPr/>
        <a:lstStyle/>
        <a:p>
          <a:r>
            <a:rPr lang="pt-BR" smtClean="0"/>
            <a:t>Decodifica</a:t>
          </a:r>
          <a:endParaRPr lang="en-US" dirty="0"/>
        </a:p>
      </dgm:t>
    </dgm:pt>
    <dgm:pt modelId="{28856985-78AB-41B0-9708-6F953707B2D6}" type="sibTrans" cxnId="{F92F2286-F0C4-4170-ADEC-52D82D6577BE}">
      <dgm:prSet/>
      <dgm:spPr/>
      <dgm:t>
        <a:bodyPr/>
        <a:lstStyle/>
        <a:p>
          <a:endParaRPr lang="en-US"/>
        </a:p>
      </dgm:t>
    </dgm:pt>
    <dgm:pt modelId="{BDCCC830-6F8F-4FFD-BEC0-1819FD888690}" type="parTrans" cxnId="{F92F2286-F0C4-4170-ADEC-52D82D6577BE}">
      <dgm:prSet/>
      <dgm:spPr/>
      <dgm:t>
        <a:bodyPr/>
        <a:lstStyle/>
        <a:p>
          <a:endParaRPr lang="en-US"/>
        </a:p>
      </dgm:t>
    </dgm:pt>
    <dgm:pt modelId="{45F3C6F5-7527-407E-B769-AA3AA52CDC44}">
      <dgm:prSet phldrT="[Text]"/>
      <dgm:spPr/>
      <dgm:t>
        <a:bodyPr/>
        <a:lstStyle/>
        <a:p>
          <a:r>
            <a:rPr lang="pt-BR" smtClean="0"/>
            <a:t>codifica</a:t>
          </a:r>
          <a:endParaRPr lang="en-US" dirty="0"/>
        </a:p>
      </dgm:t>
    </dgm:pt>
    <dgm:pt modelId="{F5182785-95C6-42A1-BE1E-EFAC20AACBB5}" type="sibTrans" cxnId="{EACE7F19-EE7B-42EC-A92C-E9090F7E928B}">
      <dgm:prSet/>
      <dgm:spPr/>
      <dgm:t>
        <a:bodyPr/>
        <a:lstStyle/>
        <a:p>
          <a:endParaRPr lang="en-US"/>
        </a:p>
      </dgm:t>
    </dgm:pt>
    <dgm:pt modelId="{29AC98AC-858B-4CFC-949C-7D55C74375BB}" type="parTrans" cxnId="{EACE7F19-EE7B-42EC-A92C-E9090F7E928B}">
      <dgm:prSet/>
      <dgm:spPr/>
      <dgm:t>
        <a:bodyPr/>
        <a:lstStyle/>
        <a:p>
          <a:endParaRPr lang="en-US"/>
        </a:p>
      </dgm:t>
    </dgm:pt>
    <dgm:pt modelId="{052452FF-A9D6-47CF-AB60-B4644C227C73}" type="pres">
      <dgm:prSet presAssocID="{66DAF110-7EBE-426B-98F1-39FB5ACE37E9}" presName="CompostProcess" presStyleCnt="0">
        <dgm:presLayoutVars>
          <dgm:dir/>
          <dgm:resizeHandles val="exact"/>
        </dgm:presLayoutVars>
      </dgm:prSet>
      <dgm:spPr/>
    </dgm:pt>
    <dgm:pt modelId="{EDFC1D76-84E6-492B-8B1A-E0E29D04F8ED}" type="pres">
      <dgm:prSet presAssocID="{66DAF110-7EBE-426B-98F1-39FB5ACE37E9}" presName="arrow" presStyleLbl="bgShp" presStyleIdx="0" presStyleCnt="1"/>
      <dgm:spPr/>
    </dgm:pt>
    <dgm:pt modelId="{56CE660E-AD19-4772-A06B-BCD23A399E4D}" type="pres">
      <dgm:prSet presAssocID="{66DAF110-7EBE-426B-98F1-39FB5ACE37E9}" presName="linearProcess" presStyleCnt="0"/>
      <dgm:spPr/>
    </dgm:pt>
    <dgm:pt modelId="{55EF8C02-2932-48B8-96D8-03FF089E42E5}" type="pres">
      <dgm:prSet presAssocID="{6AED4630-7D14-48E1-96EF-7922F0B4234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01379-4E33-430D-9836-0C636854532E}" type="pres">
      <dgm:prSet presAssocID="{FE61E803-0595-4FFB-A5D0-47217E1B270D}" presName="sibTrans" presStyleCnt="0"/>
      <dgm:spPr/>
    </dgm:pt>
    <dgm:pt modelId="{1EDBDF58-7749-4C08-985E-05329B665FC6}" type="pres">
      <dgm:prSet presAssocID="{45F3C6F5-7527-407E-B769-AA3AA52CDC44}" presName="textNode" presStyleLbl="node1" presStyleIdx="1" presStyleCnt="5" custScaleX="54799" custScaleY="563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A7056-7DC0-4727-9E15-A5CDBCAFE0D1}" type="pres">
      <dgm:prSet presAssocID="{F5182785-95C6-42A1-BE1E-EFAC20AACBB5}" presName="sibTrans" presStyleCnt="0"/>
      <dgm:spPr/>
    </dgm:pt>
    <dgm:pt modelId="{3CD99F92-BB5D-4A5B-9FDD-A5506EE315F5}" type="pres">
      <dgm:prSet presAssocID="{50E37FCF-AAE1-43DB-A2DB-B94FD2A75B12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E9D89A-AC43-4C87-9D01-DD9ACF6E19DD}" type="pres">
      <dgm:prSet presAssocID="{D17E1D61-00FF-4AA2-9478-32D23895B212}" presName="sibTrans" presStyleCnt="0"/>
      <dgm:spPr/>
    </dgm:pt>
    <dgm:pt modelId="{2164FB81-2C8E-4FA4-97A8-E47425C66F47}" type="pres">
      <dgm:prSet presAssocID="{9B126934-82EB-4B2F-8B4A-CBCD4516C9C6}" presName="textNode" presStyleLbl="node1" presStyleIdx="3" presStyleCnt="5" custScaleX="49648" custScaleY="563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BE45F-44EA-455F-B494-09F70EFB7746}" type="pres">
      <dgm:prSet presAssocID="{28856985-78AB-41B0-9708-6F953707B2D6}" presName="sibTrans" presStyleCnt="0"/>
      <dgm:spPr/>
    </dgm:pt>
    <dgm:pt modelId="{4D807618-860A-4994-8CC5-C234A6A14F62}" type="pres">
      <dgm:prSet presAssocID="{9368476C-7DAE-4E50-A0E8-51E6D8E37F3E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F2286-F0C4-4170-ADEC-52D82D6577BE}" srcId="{66DAF110-7EBE-426B-98F1-39FB5ACE37E9}" destId="{9B126934-82EB-4B2F-8B4A-CBCD4516C9C6}" srcOrd="3" destOrd="0" parTransId="{BDCCC830-6F8F-4FFD-BEC0-1819FD888690}" sibTransId="{28856985-78AB-41B0-9708-6F953707B2D6}"/>
    <dgm:cxn modelId="{A5AAEBDA-3006-4E4D-AF30-CA3E2C90D737}" type="presOf" srcId="{9368476C-7DAE-4E50-A0E8-51E6D8E37F3E}" destId="{4D807618-860A-4994-8CC5-C234A6A14F62}" srcOrd="0" destOrd="0" presId="urn:microsoft.com/office/officeart/2005/8/layout/hProcess9"/>
    <dgm:cxn modelId="{F846767E-CBBD-4CCD-95D2-C5996743CA42}" type="presOf" srcId="{45F3C6F5-7527-407E-B769-AA3AA52CDC44}" destId="{1EDBDF58-7749-4C08-985E-05329B665FC6}" srcOrd="0" destOrd="0" presId="urn:microsoft.com/office/officeart/2005/8/layout/hProcess9"/>
    <dgm:cxn modelId="{67A03C17-8DA4-4029-9B00-723D48C68FE6}" srcId="{66DAF110-7EBE-426B-98F1-39FB5ACE37E9}" destId="{6AED4630-7D14-48E1-96EF-7922F0B42347}" srcOrd="0" destOrd="0" parTransId="{1CF8CEA8-C2ED-4BBA-9C12-737A76ADCAA5}" sibTransId="{FE61E803-0595-4FFB-A5D0-47217E1B270D}"/>
    <dgm:cxn modelId="{D77941CC-BD16-4665-9914-6A2577384566}" srcId="{66DAF110-7EBE-426B-98F1-39FB5ACE37E9}" destId="{50E37FCF-AAE1-43DB-A2DB-B94FD2A75B12}" srcOrd="2" destOrd="0" parTransId="{FA6E532F-A41C-4498-9679-9755BD6DD31F}" sibTransId="{D17E1D61-00FF-4AA2-9478-32D23895B212}"/>
    <dgm:cxn modelId="{5D5EF78D-22AC-4D9D-BAC9-1B12C302C7E8}" type="presOf" srcId="{66DAF110-7EBE-426B-98F1-39FB5ACE37E9}" destId="{052452FF-A9D6-47CF-AB60-B4644C227C73}" srcOrd="0" destOrd="0" presId="urn:microsoft.com/office/officeart/2005/8/layout/hProcess9"/>
    <dgm:cxn modelId="{B5DBA990-E95E-4F87-833D-A5FC1F552F4E}" type="presOf" srcId="{9B126934-82EB-4B2F-8B4A-CBCD4516C9C6}" destId="{2164FB81-2C8E-4FA4-97A8-E47425C66F47}" srcOrd="0" destOrd="0" presId="urn:microsoft.com/office/officeart/2005/8/layout/hProcess9"/>
    <dgm:cxn modelId="{BC3287CF-9BC7-453B-A6B9-AB4A7AE12F1E}" type="presOf" srcId="{50E37FCF-AAE1-43DB-A2DB-B94FD2A75B12}" destId="{3CD99F92-BB5D-4A5B-9FDD-A5506EE315F5}" srcOrd="0" destOrd="0" presId="urn:microsoft.com/office/officeart/2005/8/layout/hProcess9"/>
    <dgm:cxn modelId="{7D133EE3-D5CF-4794-8F2B-76C7340889D9}" srcId="{66DAF110-7EBE-426B-98F1-39FB5ACE37E9}" destId="{9368476C-7DAE-4E50-A0E8-51E6D8E37F3E}" srcOrd="4" destOrd="0" parTransId="{0FD19124-942B-466A-88D0-4750D0E0014D}" sibTransId="{5C9486A9-8A8D-49BD-A8F2-170991CE84E9}"/>
    <dgm:cxn modelId="{845D179F-3152-4E0C-A334-EAF05D826F62}" type="presOf" srcId="{6AED4630-7D14-48E1-96EF-7922F0B42347}" destId="{55EF8C02-2932-48B8-96D8-03FF089E42E5}" srcOrd="0" destOrd="0" presId="urn:microsoft.com/office/officeart/2005/8/layout/hProcess9"/>
    <dgm:cxn modelId="{EACE7F19-EE7B-42EC-A92C-E9090F7E928B}" srcId="{66DAF110-7EBE-426B-98F1-39FB5ACE37E9}" destId="{45F3C6F5-7527-407E-B769-AA3AA52CDC44}" srcOrd="1" destOrd="0" parTransId="{29AC98AC-858B-4CFC-949C-7D55C74375BB}" sibTransId="{F5182785-95C6-42A1-BE1E-EFAC20AACBB5}"/>
    <dgm:cxn modelId="{A4B26E81-9A12-43D2-A61D-DBD8D27736D1}" type="presParOf" srcId="{052452FF-A9D6-47CF-AB60-B4644C227C73}" destId="{EDFC1D76-84E6-492B-8B1A-E0E29D04F8ED}" srcOrd="0" destOrd="0" presId="urn:microsoft.com/office/officeart/2005/8/layout/hProcess9"/>
    <dgm:cxn modelId="{B0C2D705-CF29-4F77-B420-26D8E986E25D}" type="presParOf" srcId="{052452FF-A9D6-47CF-AB60-B4644C227C73}" destId="{56CE660E-AD19-4772-A06B-BCD23A399E4D}" srcOrd="1" destOrd="0" presId="urn:microsoft.com/office/officeart/2005/8/layout/hProcess9"/>
    <dgm:cxn modelId="{6CF9F3B0-29B9-4BFB-8964-FBD504C536CE}" type="presParOf" srcId="{56CE660E-AD19-4772-A06B-BCD23A399E4D}" destId="{55EF8C02-2932-48B8-96D8-03FF089E42E5}" srcOrd="0" destOrd="0" presId="urn:microsoft.com/office/officeart/2005/8/layout/hProcess9"/>
    <dgm:cxn modelId="{2F08599C-3C91-454C-85D7-3E494EC03E09}" type="presParOf" srcId="{56CE660E-AD19-4772-A06B-BCD23A399E4D}" destId="{7A801379-4E33-430D-9836-0C636854532E}" srcOrd="1" destOrd="0" presId="urn:microsoft.com/office/officeart/2005/8/layout/hProcess9"/>
    <dgm:cxn modelId="{8C818F27-13A4-4D33-96C1-DF109129D091}" type="presParOf" srcId="{56CE660E-AD19-4772-A06B-BCD23A399E4D}" destId="{1EDBDF58-7749-4C08-985E-05329B665FC6}" srcOrd="2" destOrd="0" presId="urn:microsoft.com/office/officeart/2005/8/layout/hProcess9"/>
    <dgm:cxn modelId="{1D0A770D-1DA6-4088-AFC7-3DC0215D5AC1}" type="presParOf" srcId="{56CE660E-AD19-4772-A06B-BCD23A399E4D}" destId="{86CA7056-7DC0-4727-9E15-A5CDBCAFE0D1}" srcOrd="3" destOrd="0" presId="urn:microsoft.com/office/officeart/2005/8/layout/hProcess9"/>
    <dgm:cxn modelId="{06A54AEF-270B-4D75-89FA-71A2B979E865}" type="presParOf" srcId="{56CE660E-AD19-4772-A06B-BCD23A399E4D}" destId="{3CD99F92-BB5D-4A5B-9FDD-A5506EE315F5}" srcOrd="4" destOrd="0" presId="urn:microsoft.com/office/officeart/2005/8/layout/hProcess9"/>
    <dgm:cxn modelId="{63E5E648-5721-4E22-968C-91DBAC482BC1}" type="presParOf" srcId="{56CE660E-AD19-4772-A06B-BCD23A399E4D}" destId="{7AE9D89A-AC43-4C87-9D01-DD9ACF6E19DD}" srcOrd="5" destOrd="0" presId="urn:microsoft.com/office/officeart/2005/8/layout/hProcess9"/>
    <dgm:cxn modelId="{0905C314-7B62-4B37-A91E-02B177320032}" type="presParOf" srcId="{56CE660E-AD19-4772-A06B-BCD23A399E4D}" destId="{2164FB81-2C8E-4FA4-97A8-E47425C66F47}" srcOrd="6" destOrd="0" presId="urn:microsoft.com/office/officeart/2005/8/layout/hProcess9"/>
    <dgm:cxn modelId="{31298CE5-B4DE-49CE-9C20-8DB18A9F93EB}" type="presParOf" srcId="{56CE660E-AD19-4772-A06B-BCD23A399E4D}" destId="{6D7BE45F-44EA-455F-B494-09F70EFB7746}" srcOrd="7" destOrd="0" presId="urn:microsoft.com/office/officeart/2005/8/layout/hProcess9"/>
    <dgm:cxn modelId="{5E5845D9-DD2D-4E60-A4AB-3C0C875FE71E}" type="presParOf" srcId="{56CE660E-AD19-4772-A06B-BCD23A399E4D}" destId="{4D807618-860A-4994-8CC5-C234A6A14F6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BAF4FD-EF75-4FAD-970D-50AB0893B2E2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DC834F5-0D68-4D0C-B36D-9CC69E67C895}">
      <dgm:prSet phldrT="[Text]"/>
      <dgm:spPr/>
      <dgm:t>
        <a:bodyPr/>
        <a:lstStyle/>
        <a:p>
          <a:r>
            <a:rPr lang="pt-BR" dirty="0" smtClean="0"/>
            <a:t>Objetivo</a:t>
          </a:r>
          <a:endParaRPr lang="en-US" dirty="0"/>
        </a:p>
      </dgm:t>
    </dgm:pt>
    <dgm:pt modelId="{426855F5-AAE1-4578-ACBF-6E8C39CA641B}" type="parTrans" cxnId="{A659450A-39A9-404D-8ED6-BD7DA511A8E6}">
      <dgm:prSet/>
      <dgm:spPr/>
      <dgm:t>
        <a:bodyPr/>
        <a:lstStyle/>
        <a:p>
          <a:endParaRPr lang="en-US"/>
        </a:p>
      </dgm:t>
    </dgm:pt>
    <dgm:pt modelId="{C92E0632-2B5A-44DB-9083-78333BA24069}" type="sibTrans" cxnId="{A659450A-39A9-404D-8ED6-BD7DA511A8E6}">
      <dgm:prSet/>
      <dgm:spPr/>
      <dgm:t>
        <a:bodyPr/>
        <a:lstStyle/>
        <a:p>
          <a:endParaRPr lang="en-US"/>
        </a:p>
      </dgm:t>
    </dgm:pt>
    <dgm:pt modelId="{31BC4BF6-1B1B-4FDB-8409-8DD6325D4907}">
      <dgm:prSet phldrT="[Text]"/>
      <dgm:spPr/>
      <dgm:t>
        <a:bodyPr/>
        <a:lstStyle/>
        <a:p>
          <a:r>
            <a:rPr lang="pt-BR" dirty="0" smtClean="0"/>
            <a:t>Indicador</a:t>
          </a:r>
          <a:endParaRPr lang="en-US" dirty="0"/>
        </a:p>
      </dgm:t>
    </dgm:pt>
    <dgm:pt modelId="{A9C659DF-B025-4022-B035-FDCECA39EA96}" type="parTrans" cxnId="{1A61E193-3FCC-45F8-A848-A6AB04594960}">
      <dgm:prSet/>
      <dgm:spPr/>
      <dgm:t>
        <a:bodyPr/>
        <a:lstStyle/>
        <a:p>
          <a:endParaRPr lang="en-US"/>
        </a:p>
      </dgm:t>
    </dgm:pt>
    <dgm:pt modelId="{47B7EB10-938A-425F-9C67-6585A07214E9}" type="sibTrans" cxnId="{1A61E193-3FCC-45F8-A848-A6AB04594960}">
      <dgm:prSet/>
      <dgm:spPr/>
      <dgm:t>
        <a:bodyPr/>
        <a:lstStyle/>
        <a:p>
          <a:endParaRPr lang="en-US"/>
        </a:p>
      </dgm:t>
    </dgm:pt>
    <dgm:pt modelId="{046295B2-A1AA-4A41-A8BE-9BB737981E9D}">
      <dgm:prSet phldrT="[Text]"/>
      <dgm:spPr/>
      <dgm:t>
        <a:bodyPr/>
        <a:lstStyle/>
        <a:p>
          <a:r>
            <a:rPr lang="pt-BR" dirty="0" smtClean="0"/>
            <a:t>Objetivo</a:t>
          </a:r>
          <a:endParaRPr lang="en-US" dirty="0"/>
        </a:p>
      </dgm:t>
    </dgm:pt>
    <dgm:pt modelId="{CE5031CA-5537-4CB7-9772-ACB69E2E04DD}" type="parTrans" cxnId="{4775CC03-8B87-4E22-9937-128AEE1DC965}">
      <dgm:prSet/>
      <dgm:spPr/>
      <dgm:t>
        <a:bodyPr/>
        <a:lstStyle/>
        <a:p>
          <a:endParaRPr lang="en-US"/>
        </a:p>
      </dgm:t>
    </dgm:pt>
    <dgm:pt modelId="{46BBA8BB-D44F-4E0C-8EE8-3E25FDA939DF}" type="sibTrans" cxnId="{4775CC03-8B87-4E22-9937-128AEE1DC965}">
      <dgm:prSet/>
      <dgm:spPr/>
      <dgm:t>
        <a:bodyPr/>
        <a:lstStyle/>
        <a:p>
          <a:endParaRPr lang="en-US"/>
        </a:p>
      </dgm:t>
    </dgm:pt>
    <dgm:pt modelId="{376D2BCD-D881-44A2-8EE3-08AD429FE193}">
      <dgm:prSet phldrT="[Text]"/>
      <dgm:spPr/>
      <dgm:t>
        <a:bodyPr/>
        <a:lstStyle/>
        <a:p>
          <a:r>
            <a:rPr lang="pt-BR" dirty="0" smtClean="0"/>
            <a:t>Indicador</a:t>
          </a:r>
          <a:endParaRPr lang="en-US" dirty="0"/>
        </a:p>
      </dgm:t>
    </dgm:pt>
    <dgm:pt modelId="{570D5F29-85DD-4484-85DF-22A006B3254D}" type="parTrans" cxnId="{CBC7F3FD-74A4-420A-8257-D72CCB50FC7F}">
      <dgm:prSet/>
      <dgm:spPr/>
      <dgm:t>
        <a:bodyPr/>
        <a:lstStyle/>
        <a:p>
          <a:endParaRPr lang="en-US"/>
        </a:p>
      </dgm:t>
    </dgm:pt>
    <dgm:pt modelId="{029F9711-1FAB-49B6-9640-0E7D5F0917C6}" type="sibTrans" cxnId="{CBC7F3FD-74A4-420A-8257-D72CCB50FC7F}">
      <dgm:prSet/>
      <dgm:spPr/>
      <dgm:t>
        <a:bodyPr/>
        <a:lstStyle/>
        <a:p>
          <a:endParaRPr lang="en-US"/>
        </a:p>
      </dgm:t>
    </dgm:pt>
    <dgm:pt modelId="{A15E3F82-D19B-4A50-A5AB-EAECE8FC3882}">
      <dgm:prSet phldrT="[Text]"/>
      <dgm:spPr/>
      <dgm:t>
        <a:bodyPr/>
        <a:lstStyle/>
        <a:p>
          <a:r>
            <a:rPr lang="pt-BR" dirty="0" smtClean="0"/>
            <a:t>Objetivo</a:t>
          </a:r>
          <a:endParaRPr lang="en-US" dirty="0"/>
        </a:p>
      </dgm:t>
    </dgm:pt>
    <dgm:pt modelId="{C75DE05F-B9E3-4D2A-AA62-87C76E6D60CD}" type="parTrans" cxnId="{C7563E98-6F33-4261-9A1E-A695537AE073}">
      <dgm:prSet/>
      <dgm:spPr/>
      <dgm:t>
        <a:bodyPr/>
        <a:lstStyle/>
        <a:p>
          <a:endParaRPr lang="en-US"/>
        </a:p>
      </dgm:t>
    </dgm:pt>
    <dgm:pt modelId="{83E7A8AC-46AF-4ABA-8EBE-5CDA27D06D91}" type="sibTrans" cxnId="{C7563E98-6F33-4261-9A1E-A695537AE073}">
      <dgm:prSet/>
      <dgm:spPr/>
      <dgm:t>
        <a:bodyPr/>
        <a:lstStyle/>
        <a:p>
          <a:endParaRPr lang="en-US"/>
        </a:p>
      </dgm:t>
    </dgm:pt>
    <dgm:pt modelId="{CBBA4EB0-7016-4CD0-893F-217AFE162CFB}">
      <dgm:prSet phldrT="[Text]"/>
      <dgm:spPr/>
      <dgm:t>
        <a:bodyPr/>
        <a:lstStyle/>
        <a:p>
          <a:r>
            <a:rPr lang="pt-BR" dirty="0" smtClean="0"/>
            <a:t>Indicador</a:t>
          </a:r>
          <a:endParaRPr lang="en-US" dirty="0"/>
        </a:p>
      </dgm:t>
    </dgm:pt>
    <dgm:pt modelId="{54A890E4-B847-46E3-A4EB-53C81BBABF8A}" type="parTrans" cxnId="{4AB056BA-F301-482E-BBA0-BA6D80772784}">
      <dgm:prSet/>
      <dgm:spPr/>
      <dgm:t>
        <a:bodyPr/>
        <a:lstStyle/>
        <a:p>
          <a:endParaRPr lang="en-US"/>
        </a:p>
      </dgm:t>
    </dgm:pt>
    <dgm:pt modelId="{203FDD25-E87D-4105-841F-B7A06ADAFD89}" type="sibTrans" cxnId="{4AB056BA-F301-482E-BBA0-BA6D80772784}">
      <dgm:prSet/>
      <dgm:spPr/>
      <dgm:t>
        <a:bodyPr/>
        <a:lstStyle/>
        <a:p>
          <a:endParaRPr lang="en-US"/>
        </a:p>
      </dgm:t>
    </dgm:pt>
    <dgm:pt modelId="{1E686C6A-50DA-45DC-B168-4DE0C025B744}">
      <dgm:prSet phldrT="[Text]"/>
      <dgm:spPr/>
      <dgm:t>
        <a:bodyPr/>
        <a:lstStyle/>
        <a:p>
          <a:r>
            <a:rPr lang="pt-BR" dirty="0" smtClean="0"/>
            <a:t>Método</a:t>
          </a:r>
          <a:endParaRPr lang="en-US" dirty="0"/>
        </a:p>
      </dgm:t>
    </dgm:pt>
    <dgm:pt modelId="{E34891C1-C76C-49EB-92B5-7F33DAE40C05}" type="parTrans" cxnId="{FF28C9B2-F15E-417B-B36B-8958E2679ABA}">
      <dgm:prSet/>
      <dgm:spPr/>
      <dgm:t>
        <a:bodyPr/>
        <a:lstStyle/>
        <a:p>
          <a:endParaRPr lang="en-US"/>
        </a:p>
      </dgm:t>
    </dgm:pt>
    <dgm:pt modelId="{F0BCD1F3-8485-4AFF-A8B6-442F55D46760}" type="sibTrans" cxnId="{FF28C9B2-F15E-417B-B36B-8958E2679ABA}">
      <dgm:prSet/>
      <dgm:spPr/>
      <dgm:t>
        <a:bodyPr/>
        <a:lstStyle/>
        <a:p>
          <a:endParaRPr lang="en-US"/>
        </a:p>
      </dgm:t>
    </dgm:pt>
    <dgm:pt modelId="{1BACAC33-C0A1-4E08-82A8-EB46A663195A}">
      <dgm:prSet phldrT="[Text]"/>
      <dgm:spPr/>
      <dgm:t>
        <a:bodyPr/>
        <a:lstStyle/>
        <a:p>
          <a:r>
            <a:rPr lang="pt-BR" dirty="0" smtClean="0"/>
            <a:t> Método</a:t>
          </a:r>
          <a:endParaRPr lang="en-US" dirty="0"/>
        </a:p>
      </dgm:t>
    </dgm:pt>
    <dgm:pt modelId="{3CACD063-1D4C-4158-8D97-E16A7692A0B1}" type="parTrans" cxnId="{31972690-22F6-4303-AC78-976AC1281BEC}">
      <dgm:prSet/>
      <dgm:spPr/>
      <dgm:t>
        <a:bodyPr/>
        <a:lstStyle/>
        <a:p>
          <a:endParaRPr lang="en-US"/>
        </a:p>
      </dgm:t>
    </dgm:pt>
    <dgm:pt modelId="{E370349A-21F2-4034-B967-BF60B9108C78}" type="sibTrans" cxnId="{31972690-22F6-4303-AC78-976AC1281BEC}">
      <dgm:prSet/>
      <dgm:spPr/>
      <dgm:t>
        <a:bodyPr/>
        <a:lstStyle/>
        <a:p>
          <a:endParaRPr lang="en-US"/>
        </a:p>
      </dgm:t>
    </dgm:pt>
    <dgm:pt modelId="{810E1971-564F-4946-A6CA-F71B67F4010C}">
      <dgm:prSet phldrT="[Text]"/>
      <dgm:spPr/>
      <dgm:t>
        <a:bodyPr/>
        <a:lstStyle/>
        <a:p>
          <a:r>
            <a:rPr lang="pt-BR" dirty="0" smtClean="0"/>
            <a:t>Método</a:t>
          </a:r>
          <a:endParaRPr lang="en-US" dirty="0"/>
        </a:p>
      </dgm:t>
    </dgm:pt>
    <dgm:pt modelId="{EF7F31ED-ECC7-4C76-ADFB-27557A25420C}" type="parTrans" cxnId="{AFA4804E-B17F-4370-845D-37CFF782C4FE}">
      <dgm:prSet/>
      <dgm:spPr/>
      <dgm:t>
        <a:bodyPr/>
        <a:lstStyle/>
        <a:p>
          <a:endParaRPr lang="en-US"/>
        </a:p>
      </dgm:t>
    </dgm:pt>
    <dgm:pt modelId="{36B6936D-FB69-4BE2-ACEB-FDA1B2207C62}" type="sibTrans" cxnId="{AFA4804E-B17F-4370-845D-37CFF782C4FE}">
      <dgm:prSet/>
      <dgm:spPr/>
      <dgm:t>
        <a:bodyPr/>
        <a:lstStyle/>
        <a:p>
          <a:endParaRPr lang="en-US"/>
        </a:p>
      </dgm:t>
    </dgm:pt>
    <dgm:pt modelId="{0628A74B-82AF-474C-B90C-4331C32B747B}" type="pres">
      <dgm:prSet presAssocID="{25BAF4FD-EF75-4FAD-970D-50AB0893B2E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BA1F90-5104-4905-8C88-FB0DBCA891B5}" type="pres">
      <dgm:prSet presAssocID="{7DC834F5-0D68-4D0C-B36D-9CC69E67C895}" presName="linNode" presStyleCnt="0"/>
      <dgm:spPr/>
      <dgm:t>
        <a:bodyPr/>
        <a:lstStyle/>
        <a:p>
          <a:endParaRPr lang="en-US"/>
        </a:p>
      </dgm:t>
    </dgm:pt>
    <dgm:pt modelId="{D7202221-F597-4FD6-8A04-BE2BB7F7ED3E}" type="pres">
      <dgm:prSet presAssocID="{7DC834F5-0D68-4D0C-B36D-9CC69E67C895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4A4DDA-1E36-4E54-B589-02493F912019}" type="pres">
      <dgm:prSet presAssocID="{7DC834F5-0D68-4D0C-B36D-9CC69E67C895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B3EF8-B138-4E20-B8BF-7A20BA6AEB8D}" type="pres">
      <dgm:prSet presAssocID="{C92E0632-2B5A-44DB-9083-78333BA24069}" presName="sp" presStyleCnt="0"/>
      <dgm:spPr/>
      <dgm:t>
        <a:bodyPr/>
        <a:lstStyle/>
        <a:p>
          <a:endParaRPr lang="en-US"/>
        </a:p>
      </dgm:t>
    </dgm:pt>
    <dgm:pt modelId="{33ABB380-4402-42F4-ADE2-94C6B8E13945}" type="pres">
      <dgm:prSet presAssocID="{046295B2-A1AA-4A41-A8BE-9BB737981E9D}" presName="linNode" presStyleCnt="0"/>
      <dgm:spPr/>
      <dgm:t>
        <a:bodyPr/>
        <a:lstStyle/>
        <a:p>
          <a:endParaRPr lang="en-US"/>
        </a:p>
      </dgm:t>
    </dgm:pt>
    <dgm:pt modelId="{43673D67-7B9D-4A9B-8191-DEBC10665B8A}" type="pres">
      <dgm:prSet presAssocID="{046295B2-A1AA-4A41-A8BE-9BB737981E9D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011F47-683A-4B91-A048-208F3C0812E8}" type="pres">
      <dgm:prSet presAssocID="{046295B2-A1AA-4A41-A8BE-9BB737981E9D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580B1A-4304-46C4-BDD9-3269F36412D3}" type="pres">
      <dgm:prSet presAssocID="{46BBA8BB-D44F-4E0C-8EE8-3E25FDA939DF}" presName="sp" presStyleCnt="0"/>
      <dgm:spPr/>
      <dgm:t>
        <a:bodyPr/>
        <a:lstStyle/>
        <a:p>
          <a:endParaRPr lang="en-US"/>
        </a:p>
      </dgm:t>
    </dgm:pt>
    <dgm:pt modelId="{14DB45C9-C90B-48FB-8A2C-1165A3E6B721}" type="pres">
      <dgm:prSet presAssocID="{A15E3F82-D19B-4A50-A5AB-EAECE8FC3882}" presName="linNode" presStyleCnt="0"/>
      <dgm:spPr/>
      <dgm:t>
        <a:bodyPr/>
        <a:lstStyle/>
        <a:p>
          <a:endParaRPr lang="en-US"/>
        </a:p>
      </dgm:t>
    </dgm:pt>
    <dgm:pt modelId="{435A3FA7-94CD-4F65-A56B-57C2582E4EE1}" type="pres">
      <dgm:prSet presAssocID="{A15E3F82-D19B-4A50-A5AB-EAECE8FC3882}" presName="parentText" presStyleLbl="node1" presStyleIdx="2" presStyleCnt="3" custLinFactNeighborY="-22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07A31-6351-466A-8805-2C78638D9608}" type="pres">
      <dgm:prSet presAssocID="{A15E3F82-D19B-4A50-A5AB-EAECE8FC3882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0962B8-1D15-4A85-91E8-2E52928C2F58}" type="presOf" srcId="{810E1971-564F-4946-A6CA-F71B67F4010C}" destId="{96D07A31-6351-466A-8805-2C78638D9608}" srcOrd="0" destOrd="1" presId="urn:microsoft.com/office/officeart/2005/8/layout/vList5"/>
    <dgm:cxn modelId="{FF28C9B2-F15E-417B-B36B-8958E2679ABA}" srcId="{31BC4BF6-1B1B-4FDB-8409-8DD6325D4907}" destId="{1E686C6A-50DA-45DC-B168-4DE0C025B744}" srcOrd="0" destOrd="0" parTransId="{E34891C1-C76C-49EB-92B5-7F33DAE40C05}" sibTransId="{F0BCD1F3-8485-4AFF-A8B6-442F55D46760}"/>
    <dgm:cxn modelId="{1A61E193-3FCC-45F8-A848-A6AB04594960}" srcId="{7DC834F5-0D68-4D0C-B36D-9CC69E67C895}" destId="{31BC4BF6-1B1B-4FDB-8409-8DD6325D4907}" srcOrd="0" destOrd="0" parTransId="{A9C659DF-B025-4022-B035-FDCECA39EA96}" sibTransId="{47B7EB10-938A-425F-9C67-6585A07214E9}"/>
    <dgm:cxn modelId="{808A8692-F6F7-40EA-A561-46D6389D279F}" type="presOf" srcId="{376D2BCD-D881-44A2-8EE3-08AD429FE193}" destId="{00011F47-683A-4B91-A048-208F3C0812E8}" srcOrd="0" destOrd="0" presId="urn:microsoft.com/office/officeart/2005/8/layout/vList5"/>
    <dgm:cxn modelId="{E4CFF7D3-0875-418B-9728-27CC3D45D820}" type="presOf" srcId="{046295B2-A1AA-4A41-A8BE-9BB737981E9D}" destId="{43673D67-7B9D-4A9B-8191-DEBC10665B8A}" srcOrd="0" destOrd="0" presId="urn:microsoft.com/office/officeart/2005/8/layout/vList5"/>
    <dgm:cxn modelId="{4775CC03-8B87-4E22-9937-128AEE1DC965}" srcId="{25BAF4FD-EF75-4FAD-970D-50AB0893B2E2}" destId="{046295B2-A1AA-4A41-A8BE-9BB737981E9D}" srcOrd="1" destOrd="0" parTransId="{CE5031CA-5537-4CB7-9772-ACB69E2E04DD}" sibTransId="{46BBA8BB-D44F-4E0C-8EE8-3E25FDA939DF}"/>
    <dgm:cxn modelId="{E80ACC00-B1F1-4F61-B25B-B5EA202949DC}" type="presOf" srcId="{1BACAC33-C0A1-4E08-82A8-EB46A663195A}" destId="{00011F47-683A-4B91-A048-208F3C0812E8}" srcOrd="0" destOrd="1" presId="urn:microsoft.com/office/officeart/2005/8/layout/vList5"/>
    <dgm:cxn modelId="{74E93115-97B3-4C7F-93F8-18EFC11D1DAD}" type="presOf" srcId="{A15E3F82-D19B-4A50-A5AB-EAECE8FC3882}" destId="{435A3FA7-94CD-4F65-A56B-57C2582E4EE1}" srcOrd="0" destOrd="0" presId="urn:microsoft.com/office/officeart/2005/8/layout/vList5"/>
    <dgm:cxn modelId="{CBC7F3FD-74A4-420A-8257-D72CCB50FC7F}" srcId="{046295B2-A1AA-4A41-A8BE-9BB737981E9D}" destId="{376D2BCD-D881-44A2-8EE3-08AD429FE193}" srcOrd="0" destOrd="0" parTransId="{570D5F29-85DD-4484-85DF-22A006B3254D}" sibTransId="{029F9711-1FAB-49B6-9640-0E7D5F0917C6}"/>
    <dgm:cxn modelId="{A659450A-39A9-404D-8ED6-BD7DA511A8E6}" srcId="{25BAF4FD-EF75-4FAD-970D-50AB0893B2E2}" destId="{7DC834F5-0D68-4D0C-B36D-9CC69E67C895}" srcOrd="0" destOrd="0" parTransId="{426855F5-AAE1-4578-ACBF-6E8C39CA641B}" sibTransId="{C92E0632-2B5A-44DB-9083-78333BA24069}"/>
    <dgm:cxn modelId="{23828C92-EB9E-4C29-B400-C5BFAC3FB0F4}" type="presOf" srcId="{31BC4BF6-1B1B-4FDB-8409-8DD6325D4907}" destId="{944A4DDA-1E36-4E54-B589-02493F912019}" srcOrd="0" destOrd="0" presId="urn:microsoft.com/office/officeart/2005/8/layout/vList5"/>
    <dgm:cxn modelId="{B9DCF880-CC11-4568-A183-060D7FB83DB5}" type="presOf" srcId="{1E686C6A-50DA-45DC-B168-4DE0C025B744}" destId="{944A4DDA-1E36-4E54-B589-02493F912019}" srcOrd="0" destOrd="1" presId="urn:microsoft.com/office/officeart/2005/8/layout/vList5"/>
    <dgm:cxn modelId="{31972690-22F6-4303-AC78-976AC1281BEC}" srcId="{376D2BCD-D881-44A2-8EE3-08AD429FE193}" destId="{1BACAC33-C0A1-4E08-82A8-EB46A663195A}" srcOrd="0" destOrd="0" parTransId="{3CACD063-1D4C-4158-8D97-E16A7692A0B1}" sibTransId="{E370349A-21F2-4034-B967-BF60B9108C78}"/>
    <dgm:cxn modelId="{AFA4804E-B17F-4370-845D-37CFF782C4FE}" srcId="{CBBA4EB0-7016-4CD0-893F-217AFE162CFB}" destId="{810E1971-564F-4946-A6CA-F71B67F4010C}" srcOrd="0" destOrd="0" parTransId="{EF7F31ED-ECC7-4C76-ADFB-27557A25420C}" sibTransId="{36B6936D-FB69-4BE2-ACEB-FDA1B2207C62}"/>
    <dgm:cxn modelId="{C7563E98-6F33-4261-9A1E-A695537AE073}" srcId="{25BAF4FD-EF75-4FAD-970D-50AB0893B2E2}" destId="{A15E3F82-D19B-4A50-A5AB-EAECE8FC3882}" srcOrd="2" destOrd="0" parTransId="{C75DE05F-B9E3-4D2A-AA62-87C76E6D60CD}" sibTransId="{83E7A8AC-46AF-4ABA-8EBE-5CDA27D06D91}"/>
    <dgm:cxn modelId="{E7BB800F-03E2-42AF-90A7-1A96F98CBE71}" type="presOf" srcId="{7DC834F5-0D68-4D0C-B36D-9CC69E67C895}" destId="{D7202221-F597-4FD6-8A04-BE2BB7F7ED3E}" srcOrd="0" destOrd="0" presId="urn:microsoft.com/office/officeart/2005/8/layout/vList5"/>
    <dgm:cxn modelId="{D1C0E5C3-3E23-4CB5-BB36-8B2867C57A62}" type="presOf" srcId="{CBBA4EB0-7016-4CD0-893F-217AFE162CFB}" destId="{96D07A31-6351-466A-8805-2C78638D9608}" srcOrd="0" destOrd="0" presId="urn:microsoft.com/office/officeart/2005/8/layout/vList5"/>
    <dgm:cxn modelId="{4AB056BA-F301-482E-BBA0-BA6D80772784}" srcId="{A15E3F82-D19B-4A50-A5AB-EAECE8FC3882}" destId="{CBBA4EB0-7016-4CD0-893F-217AFE162CFB}" srcOrd="0" destOrd="0" parTransId="{54A890E4-B847-46E3-A4EB-53C81BBABF8A}" sibTransId="{203FDD25-E87D-4105-841F-B7A06ADAFD89}"/>
    <dgm:cxn modelId="{9512249D-E6C4-4A2B-917A-A87FB2A9A0F3}" type="presOf" srcId="{25BAF4FD-EF75-4FAD-970D-50AB0893B2E2}" destId="{0628A74B-82AF-474C-B90C-4331C32B747B}" srcOrd="0" destOrd="0" presId="urn:microsoft.com/office/officeart/2005/8/layout/vList5"/>
    <dgm:cxn modelId="{7940ED2C-6CCF-478F-882E-976CEE8845ED}" type="presParOf" srcId="{0628A74B-82AF-474C-B90C-4331C32B747B}" destId="{7BBA1F90-5104-4905-8C88-FB0DBCA891B5}" srcOrd="0" destOrd="0" presId="urn:microsoft.com/office/officeart/2005/8/layout/vList5"/>
    <dgm:cxn modelId="{55712473-B12F-415D-8F9B-C8126358F342}" type="presParOf" srcId="{7BBA1F90-5104-4905-8C88-FB0DBCA891B5}" destId="{D7202221-F597-4FD6-8A04-BE2BB7F7ED3E}" srcOrd="0" destOrd="0" presId="urn:microsoft.com/office/officeart/2005/8/layout/vList5"/>
    <dgm:cxn modelId="{B3AEACD1-88CF-4D27-813C-604A6BD4DBCD}" type="presParOf" srcId="{7BBA1F90-5104-4905-8C88-FB0DBCA891B5}" destId="{944A4DDA-1E36-4E54-B589-02493F912019}" srcOrd="1" destOrd="0" presId="urn:microsoft.com/office/officeart/2005/8/layout/vList5"/>
    <dgm:cxn modelId="{BD49DA48-0827-4DEB-AA87-AF0924F3BB6C}" type="presParOf" srcId="{0628A74B-82AF-474C-B90C-4331C32B747B}" destId="{1D3B3EF8-B138-4E20-B8BF-7A20BA6AEB8D}" srcOrd="1" destOrd="0" presId="urn:microsoft.com/office/officeart/2005/8/layout/vList5"/>
    <dgm:cxn modelId="{BB40E6F8-AF27-469C-9259-EE917F3708F0}" type="presParOf" srcId="{0628A74B-82AF-474C-B90C-4331C32B747B}" destId="{33ABB380-4402-42F4-ADE2-94C6B8E13945}" srcOrd="2" destOrd="0" presId="urn:microsoft.com/office/officeart/2005/8/layout/vList5"/>
    <dgm:cxn modelId="{70D649D6-D011-4CDF-9EFC-E7FA506ECAFB}" type="presParOf" srcId="{33ABB380-4402-42F4-ADE2-94C6B8E13945}" destId="{43673D67-7B9D-4A9B-8191-DEBC10665B8A}" srcOrd="0" destOrd="0" presId="urn:microsoft.com/office/officeart/2005/8/layout/vList5"/>
    <dgm:cxn modelId="{0F05F920-8445-499F-9A8A-824B37AEB561}" type="presParOf" srcId="{33ABB380-4402-42F4-ADE2-94C6B8E13945}" destId="{00011F47-683A-4B91-A048-208F3C0812E8}" srcOrd="1" destOrd="0" presId="urn:microsoft.com/office/officeart/2005/8/layout/vList5"/>
    <dgm:cxn modelId="{0EE68841-C4CC-46BE-8E12-327C2EBCB784}" type="presParOf" srcId="{0628A74B-82AF-474C-B90C-4331C32B747B}" destId="{B2580B1A-4304-46C4-BDD9-3269F36412D3}" srcOrd="3" destOrd="0" presId="urn:microsoft.com/office/officeart/2005/8/layout/vList5"/>
    <dgm:cxn modelId="{09044D3D-DF88-441C-B3E0-56D662C78698}" type="presParOf" srcId="{0628A74B-82AF-474C-B90C-4331C32B747B}" destId="{14DB45C9-C90B-48FB-8A2C-1165A3E6B721}" srcOrd="4" destOrd="0" presId="urn:microsoft.com/office/officeart/2005/8/layout/vList5"/>
    <dgm:cxn modelId="{EE33CFF2-9CDF-48C3-A6A1-CF091F36D732}" type="presParOf" srcId="{14DB45C9-C90B-48FB-8A2C-1165A3E6B721}" destId="{435A3FA7-94CD-4F65-A56B-57C2582E4EE1}" srcOrd="0" destOrd="0" presId="urn:microsoft.com/office/officeart/2005/8/layout/vList5"/>
    <dgm:cxn modelId="{D6D2F968-89FC-473B-BA7A-88318F8FB090}" type="presParOf" srcId="{14DB45C9-C90B-48FB-8A2C-1165A3E6B721}" destId="{96D07A31-6351-466A-8805-2C78638D96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BAF4FD-EF75-4FAD-970D-50AB0893B2E2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DC834F5-0D68-4D0C-B36D-9CC69E67C895}">
      <dgm:prSet phldrT="[Text]"/>
      <dgm:spPr/>
      <dgm:t>
        <a:bodyPr/>
        <a:lstStyle/>
        <a:p>
          <a:r>
            <a:rPr lang="pt-BR" dirty="0" smtClean="0"/>
            <a:t>Redução da desnutrição infantil</a:t>
          </a:r>
          <a:endParaRPr lang="en-US" dirty="0"/>
        </a:p>
      </dgm:t>
    </dgm:pt>
    <dgm:pt modelId="{426855F5-AAE1-4578-ACBF-6E8C39CA641B}" type="parTrans" cxnId="{A659450A-39A9-404D-8ED6-BD7DA511A8E6}">
      <dgm:prSet/>
      <dgm:spPr/>
      <dgm:t>
        <a:bodyPr/>
        <a:lstStyle/>
        <a:p>
          <a:endParaRPr lang="en-US"/>
        </a:p>
      </dgm:t>
    </dgm:pt>
    <dgm:pt modelId="{C92E0632-2B5A-44DB-9083-78333BA24069}" type="sibTrans" cxnId="{A659450A-39A9-404D-8ED6-BD7DA511A8E6}">
      <dgm:prSet/>
      <dgm:spPr/>
      <dgm:t>
        <a:bodyPr/>
        <a:lstStyle/>
        <a:p>
          <a:endParaRPr lang="en-US"/>
        </a:p>
      </dgm:t>
    </dgm:pt>
    <dgm:pt modelId="{31BC4BF6-1B1B-4FDB-8409-8DD6325D4907}">
      <dgm:prSet phldrT="[Text]"/>
      <dgm:spPr/>
      <dgm:t>
        <a:bodyPr/>
        <a:lstStyle/>
        <a:p>
          <a:r>
            <a:rPr lang="pt-BR" b="1" dirty="0" smtClean="0"/>
            <a:t>Número de crianças que saíram da margem de desnutrição</a:t>
          </a:r>
          <a:endParaRPr lang="en-US" b="1" dirty="0"/>
        </a:p>
      </dgm:t>
    </dgm:pt>
    <dgm:pt modelId="{A9C659DF-B025-4022-B035-FDCECA39EA96}" type="parTrans" cxnId="{1A61E193-3FCC-45F8-A848-A6AB04594960}">
      <dgm:prSet/>
      <dgm:spPr/>
      <dgm:t>
        <a:bodyPr/>
        <a:lstStyle/>
        <a:p>
          <a:endParaRPr lang="en-US"/>
        </a:p>
      </dgm:t>
    </dgm:pt>
    <dgm:pt modelId="{47B7EB10-938A-425F-9C67-6585A07214E9}" type="sibTrans" cxnId="{1A61E193-3FCC-45F8-A848-A6AB04594960}">
      <dgm:prSet/>
      <dgm:spPr/>
      <dgm:t>
        <a:bodyPr/>
        <a:lstStyle/>
        <a:p>
          <a:endParaRPr lang="en-US"/>
        </a:p>
      </dgm:t>
    </dgm:pt>
    <dgm:pt modelId="{046295B2-A1AA-4A41-A8BE-9BB737981E9D}">
      <dgm:prSet phldrT="[Text]"/>
      <dgm:spPr/>
      <dgm:t>
        <a:bodyPr/>
        <a:lstStyle/>
        <a:p>
          <a:r>
            <a:rPr lang="pt-BR" dirty="0" smtClean="0"/>
            <a:t>Geração de emprego e Renda</a:t>
          </a:r>
          <a:endParaRPr lang="en-US" dirty="0"/>
        </a:p>
      </dgm:t>
    </dgm:pt>
    <dgm:pt modelId="{CE5031CA-5537-4CB7-9772-ACB69E2E04DD}" type="parTrans" cxnId="{4775CC03-8B87-4E22-9937-128AEE1DC965}">
      <dgm:prSet/>
      <dgm:spPr/>
      <dgm:t>
        <a:bodyPr/>
        <a:lstStyle/>
        <a:p>
          <a:endParaRPr lang="en-US"/>
        </a:p>
      </dgm:t>
    </dgm:pt>
    <dgm:pt modelId="{46BBA8BB-D44F-4E0C-8EE8-3E25FDA939DF}" type="sibTrans" cxnId="{4775CC03-8B87-4E22-9937-128AEE1DC965}">
      <dgm:prSet/>
      <dgm:spPr/>
      <dgm:t>
        <a:bodyPr/>
        <a:lstStyle/>
        <a:p>
          <a:endParaRPr lang="en-US"/>
        </a:p>
      </dgm:t>
    </dgm:pt>
    <dgm:pt modelId="{376D2BCD-D881-44A2-8EE3-08AD429FE193}">
      <dgm:prSet phldrT="[Text]"/>
      <dgm:spPr/>
      <dgm:t>
        <a:bodyPr/>
        <a:lstStyle/>
        <a:p>
          <a:r>
            <a:rPr lang="pt-BR" b="1" dirty="0" smtClean="0"/>
            <a:t>Número</a:t>
          </a:r>
          <a:r>
            <a:rPr lang="pt-BR" b="1" baseline="0" dirty="0" smtClean="0"/>
            <a:t> de pessoas empregadas na horta</a:t>
          </a:r>
          <a:endParaRPr lang="en-US" b="1" dirty="0"/>
        </a:p>
      </dgm:t>
    </dgm:pt>
    <dgm:pt modelId="{570D5F29-85DD-4484-85DF-22A006B3254D}" type="parTrans" cxnId="{CBC7F3FD-74A4-420A-8257-D72CCB50FC7F}">
      <dgm:prSet/>
      <dgm:spPr/>
      <dgm:t>
        <a:bodyPr/>
        <a:lstStyle/>
        <a:p>
          <a:endParaRPr lang="en-US"/>
        </a:p>
      </dgm:t>
    </dgm:pt>
    <dgm:pt modelId="{029F9711-1FAB-49B6-9640-0E7D5F0917C6}" type="sibTrans" cxnId="{CBC7F3FD-74A4-420A-8257-D72CCB50FC7F}">
      <dgm:prSet/>
      <dgm:spPr/>
      <dgm:t>
        <a:bodyPr/>
        <a:lstStyle/>
        <a:p>
          <a:endParaRPr lang="en-US"/>
        </a:p>
      </dgm:t>
    </dgm:pt>
    <dgm:pt modelId="{A15E3F82-D19B-4A50-A5AB-EAECE8FC3882}">
      <dgm:prSet phldrT="[Text]"/>
      <dgm:spPr/>
      <dgm:t>
        <a:bodyPr/>
        <a:lstStyle/>
        <a:p>
          <a:r>
            <a:rPr lang="pt-BR" dirty="0" smtClean="0"/>
            <a:t>Melhoria dos hábitos alimentares</a:t>
          </a:r>
          <a:endParaRPr lang="en-US" dirty="0"/>
        </a:p>
      </dgm:t>
    </dgm:pt>
    <dgm:pt modelId="{C75DE05F-B9E3-4D2A-AA62-87C76E6D60CD}" type="parTrans" cxnId="{C7563E98-6F33-4261-9A1E-A695537AE073}">
      <dgm:prSet/>
      <dgm:spPr/>
      <dgm:t>
        <a:bodyPr/>
        <a:lstStyle/>
        <a:p>
          <a:endParaRPr lang="en-US"/>
        </a:p>
      </dgm:t>
    </dgm:pt>
    <dgm:pt modelId="{83E7A8AC-46AF-4ABA-8EBE-5CDA27D06D91}" type="sibTrans" cxnId="{C7563E98-6F33-4261-9A1E-A695537AE073}">
      <dgm:prSet/>
      <dgm:spPr/>
      <dgm:t>
        <a:bodyPr/>
        <a:lstStyle/>
        <a:p>
          <a:endParaRPr lang="en-US"/>
        </a:p>
      </dgm:t>
    </dgm:pt>
    <dgm:pt modelId="{CBBA4EB0-7016-4CD0-893F-217AFE162CFB}">
      <dgm:prSet phldrT="[Text]"/>
      <dgm:spPr/>
      <dgm:t>
        <a:bodyPr/>
        <a:lstStyle/>
        <a:p>
          <a:r>
            <a:rPr lang="pt-BR" b="1" dirty="0" smtClean="0"/>
            <a:t>Porcentagem de pessoas que passaram a ingerir vegetais em duas ou mais refeições</a:t>
          </a:r>
          <a:endParaRPr lang="en-US" b="1" dirty="0"/>
        </a:p>
      </dgm:t>
    </dgm:pt>
    <dgm:pt modelId="{54A890E4-B847-46E3-A4EB-53C81BBABF8A}" type="parTrans" cxnId="{4AB056BA-F301-482E-BBA0-BA6D80772784}">
      <dgm:prSet/>
      <dgm:spPr/>
      <dgm:t>
        <a:bodyPr/>
        <a:lstStyle/>
        <a:p>
          <a:endParaRPr lang="en-US"/>
        </a:p>
      </dgm:t>
    </dgm:pt>
    <dgm:pt modelId="{203FDD25-E87D-4105-841F-B7A06ADAFD89}" type="sibTrans" cxnId="{4AB056BA-F301-482E-BBA0-BA6D80772784}">
      <dgm:prSet/>
      <dgm:spPr/>
      <dgm:t>
        <a:bodyPr/>
        <a:lstStyle/>
        <a:p>
          <a:endParaRPr lang="en-US"/>
        </a:p>
      </dgm:t>
    </dgm:pt>
    <dgm:pt modelId="{1E686C6A-50DA-45DC-B168-4DE0C025B744}">
      <dgm:prSet phldrT="[Text]"/>
      <dgm:spPr/>
      <dgm:t>
        <a:bodyPr/>
        <a:lstStyle/>
        <a:p>
          <a:r>
            <a:rPr lang="pt-BR" dirty="0" smtClean="0"/>
            <a:t>Acompanhamento mensal do nutricionista</a:t>
          </a:r>
          <a:endParaRPr lang="en-US" dirty="0"/>
        </a:p>
      </dgm:t>
    </dgm:pt>
    <dgm:pt modelId="{E34891C1-C76C-49EB-92B5-7F33DAE40C05}" type="parTrans" cxnId="{FF28C9B2-F15E-417B-B36B-8958E2679ABA}">
      <dgm:prSet/>
      <dgm:spPr/>
      <dgm:t>
        <a:bodyPr/>
        <a:lstStyle/>
        <a:p>
          <a:endParaRPr lang="en-US"/>
        </a:p>
      </dgm:t>
    </dgm:pt>
    <dgm:pt modelId="{F0BCD1F3-8485-4AFF-A8B6-442F55D46760}" type="sibTrans" cxnId="{FF28C9B2-F15E-417B-B36B-8958E2679ABA}">
      <dgm:prSet/>
      <dgm:spPr/>
      <dgm:t>
        <a:bodyPr/>
        <a:lstStyle/>
        <a:p>
          <a:endParaRPr lang="en-US"/>
        </a:p>
      </dgm:t>
    </dgm:pt>
    <dgm:pt modelId="{1BACAC33-C0A1-4E08-82A8-EB46A663195A}">
      <dgm:prSet phldrT="[Text]"/>
      <dgm:spPr/>
      <dgm:t>
        <a:bodyPr/>
        <a:lstStyle/>
        <a:p>
          <a:r>
            <a:rPr lang="pt-BR" dirty="0" smtClean="0"/>
            <a:t> contagem mensal do número de pessoas que hoje tem emprego na horta, ou o trabalho na horta contribui para sua renda mensal.</a:t>
          </a:r>
          <a:endParaRPr lang="en-US" dirty="0"/>
        </a:p>
      </dgm:t>
    </dgm:pt>
    <dgm:pt modelId="{3CACD063-1D4C-4158-8D97-E16A7692A0B1}" type="parTrans" cxnId="{31972690-22F6-4303-AC78-976AC1281BEC}">
      <dgm:prSet/>
      <dgm:spPr/>
      <dgm:t>
        <a:bodyPr/>
        <a:lstStyle/>
        <a:p>
          <a:endParaRPr lang="en-US"/>
        </a:p>
      </dgm:t>
    </dgm:pt>
    <dgm:pt modelId="{E370349A-21F2-4034-B967-BF60B9108C78}" type="sibTrans" cxnId="{31972690-22F6-4303-AC78-976AC1281BEC}">
      <dgm:prSet/>
      <dgm:spPr/>
      <dgm:t>
        <a:bodyPr/>
        <a:lstStyle/>
        <a:p>
          <a:endParaRPr lang="en-US"/>
        </a:p>
      </dgm:t>
    </dgm:pt>
    <dgm:pt modelId="{810E1971-564F-4946-A6CA-F71B67F4010C}">
      <dgm:prSet phldrT="[Text]"/>
      <dgm:spPr/>
      <dgm:t>
        <a:bodyPr/>
        <a:lstStyle/>
        <a:p>
          <a:r>
            <a:rPr lang="pt-BR" dirty="0" smtClean="0"/>
            <a:t>Aplicação de questionário ANTES e APÓS a conclusão do projeto.</a:t>
          </a:r>
          <a:endParaRPr lang="en-US" dirty="0"/>
        </a:p>
      </dgm:t>
    </dgm:pt>
    <dgm:pt modelId="{EF7F31ED-ECC7-4C76-ADFB-27557A25420C}" type="parTrans" cxnId="{AFA4804E-B17F-4370-845D-37CFF782C4FE}">
      <dgm:prSet/>
      <dgm:spPr/>
      <dgm:t>
        <a:bodyPr/>
        <a:lstStyle/>
        <a:p>
          <a:endParaRPr lang="en-US"/>
        </a:p>
      </dgm:t>
    </dgm:pt>
    <dgm:pt modelId="{36B6936D-FB69-4BE2-ACEB-FDA1B2207C62}" type="sibTrans" cxnId="{AFA4804E-B17F-4370-845D-37CFF782C4FE}">
      <dgm:prSet/>
      <dgm:spPr/>
      <dgm:t>
        <a:bodyPr/>
        <a:lstStyle/>
        <a:p>
          <a:endParaRPr lang="en-US"/>
        </a:p>
      </dgm:t>
    </dgm:pt>
    <dgm:pt modelId="{0628A74B-82AF-474C-B90C-4331C32B747B}" type="pres">
      <dgm:prSet presAssocID="{25BAF4FD-EF75-4FAD-970D-50AB0893B2E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BA1F90-5104-4905-8C88-FB0DBCA891B5}" type="pres">
      <dgm:prSet presAssocID="{7DC834F5-0D68-4D0C-B36D-9CC69E67C895}" presName="linNode" presStyleCnt="0"/>
      <dgm:spPr/>
      <dgm:t>
        <a:bodyPr/>
        <a:lstStyle/>
        <a:p>
          <a:endParaRPr lang="en-US"/>
        </a:p>
      </dgm:t>
    </dgm:pt>
    <dgm:pt modelId="{D7202221-F597-4FD6-8A04-BE2BB7F7ED3E}" type="pres">
      <dgm:prSet presAssocID="{7DC834F5-0D68-4D0C-B36D-9CC69E67C895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4A4DDA-1E36-4E54-B589-02493F912019}" type="pres">
      <dgm:prSet presAssocID="{7DC834F5-0D68-4D0C-B36D-9CC69E67C895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B3EF8-B138-4E20-B8BF-7A20BA6AEB8D}" type="pres">
      <dgm:prSet presAssocID="{C92E0632-2B5A-44DB-9083-78333BA24069}" presName="sp" presStyleCnt="0"/>
      <dgm:spPr/>
      <dgm:t>
        <a:bodyPr/>
        <a:lstStyle/>
        <a:p>
          <a:endParaRPr lang="en-US"/>
        </a:p>
      </dgm:t>
    </dgm:pt>
    <dgm:pt modelId="{33ABB380-4402-42F4-ADE2-94C6B8E13945}" type="pres">
      <dgm:prSet presAssocID="{046295B2-A1AA-4A41-A8BE-9BB737981E9D}" presName="linNode" presStyleCnt="0"/>
      <dgm:spPr/>
      <dgm:t>
        <a:bodyPr/>
        <a:lstStyle/>
        <a:p>
          <a:endParaRPr lang="en-US"/>
        </a:p>
      </dgm:t>
    </dgm:pt>
    <dgm:pt modelId="{43673D67-7B9D-4A9B-8191-DEBC10665B8A}" type="pres">
      <dgm:prSet presAssocID="{046295B2-A1AA-4A41-A8BE-9BB737981E9D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011F47-683A-4B91-A048-208F3C0812E8}" type="pres">
      <dgm:prSet presAssocID="{046295B2-A1AA-4A41-A8BE-9BB737981E9D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580B1A-4304-46C4-BDD9-3269F36412D3}" type="pres">
      <dgm:prSet presAssocID="{46BBA8BB-D44F-4E0C-8EE8-3E25FDA939DF}" presName="sp" presStyleCnt="0"/>
      <dgm:spPr/>
      <dgm:t>
        <a:bodyPr/>
        <a:lstStyle/>
        <a:p>
          <a:endParaRPr lang="en-US"/>
        </a:p>
      </dgm:t>
    </dgm:pt>
    <dgm:pt modelId="{14DB45C9-C90B-48FB-8A2C-1165A3E6B721}" type="pres">
      <dgm:prSet presAssocID="{A15E3F82-D19B-4A50-A5AB-EAECE8FC3882}" presName="linNode" presStyleCnt="0"/>
      <dgm:spPr/>
      <dgm:t>
        <a:bodyPr/>
        <a:lstStyle/>
        <a:p>
          <a:endParaRPr lang="en-US"/>
        </a:p>
      </dgm:t>
    </dgm:pt>
    <dgm:pt modelId="{435A3FA7-94CD-4F65-A56B-57C2582E4EE1}" type="pres">
      <dgm:prSet presAssocID="{A15E3F82-D19B-4A50-A5AB-EAECE8FC388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07A31-6351-466A-8805-2C78638D9608}" type="pres">
      <dgm:prSet presAssocID="{A15E3F82-D19B-4A50-A5AB-EAECE8FC3882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28C9B2-F15E-417B-B36B-8958E2679ABA}" srcId="{31BC4BF6-1B1B-4FDB-8409-8DD6325D4907}" destId="{1E686C6A-50DA-45DC-B168-4DE0C025B744}" srcOrd="0" destOrd="0" parTransId="{E34891C1-C76C-49EB-92B5-7F33DAE40C05}" sibTransId="{F0BCD1F3-8485-4AFF-A8B6-442F55D46760}"/>
    <dgm:cxn modelId="{848CF788-416F-4A12-8A73-5F610C3ECE2C}" type="presOf" srcId="{1E686C6A-50DA-45DC-B168-4DE0C025B744}" destId="{944A4DDA-1E36-4E54-B589-02493F912019}" srcOrd="0" destOrd="1" presId="urn:microsoft.com/office/officeart/2005/8/layout/vList5"/>
    <dgm:cxn modelId="{1A61E193-3FCC-45F8-A848-A6AB04594960}" srcId="{7DC834F5-0D68-4D0C-B36D-9CC69E67C895}" destId="{31BC4BF6-1B1B-4FDB-8409-8DD6325D4907}" srcOrd="0" destOrd="0" parTransId="{A9C659DF-B025-4022-B035-FDCECA39EA96}" sibTransId="{47B7EB10-938A-425F-9C67-6585A07214E9}"/>
    <dgm:cxn modelId="{E498F8AE-8D0F-42A9-BFF2-B4720876BDDB}" type="presOf" srcId="{25BAF4FD-EF75-4FAD-970D-50AB0893B2E2}" destId="{0628A74B-82AF-474C-B90C-4331C32B747B}" srcOrd="0" destOrd="0" presId="urn:microsoft.com/office/officeart/2005/8/layout/vList5"/>
    <dgm:cxn modelId="{4775CC03-8B87-4E22-9937-128AEE1DC965}" srcId="{25BAF4FD-EF75-4FAD-970D-50AB0893B2E2}" destId="{046295B2-A1AA-4A41-A8BE-9BB737981E9D}" srcOrd="1" destOrd="0" parTransId="{CE5031CA-5537-4CB7-9772-ACB69E2E04DD}" sibTransId="{46BBA8BB-D44F-4E0C-8EE8-3E25FDA939DF}"/>
    <dgm:cxn modelId="{CBC7F3FD-74A4-420A-8257-D72CCB50FC7F}" srcId="{046295B2-A1AA-4A41-A8BE-9BB737981E9D}" destId="{376D2BCD-D881-44A2-8EE3-08AD429FE193}" srcOrd="0" destOrd="0" parTransId="{570D5F29-85DD-4484-85DF-22A006B3254D}" sibTransId="{029F9711-1FAB-49B6-9640-0E7D5F0917C6}"/>
    <dgm:cxn modelId="{A659450A-39A9-404D-8ED6-BD7DA511A8E6}" srcId="{25BAF4FD-EF75-4FAD-970D-50AB0893B2E2}" destId="{7DC834F5-0D68-4D0C-B36D-9CC69E67C895}" srcOrd="0" destOrd="0" parTransId="{426855F5-AAE1-4578-ACBF-6E8C39CA641B}" sibTransId="{C92E0632-2B5A-44DB-9083-78333BA24069}"/>
    <dgm:cxn modelId="{B2F59C82-59AC-4575-8EB7-BB96871D94E1}" type="presOf" srcId="{046295B2-A1AA-4A41-A8BE-9BB737981E9D}" destId="{43673D67-7B9D-4A9B-8191-DEBC10665B8A}" srcOrd="0" destOrd="0" presId="urn:microsoft.com/office/officeart/2005/8/layout/vList5"/>
    <dgm:cxn modelId="{DEB73BEC-F190-46D4-A112-E998A9A2F96A}" type="presOf" srcId="{376D2BCD-D881-44A2-8EE3-08AD429FE193}" destId="{00011F47-683A-4B91-A048-208F3C0812E8}" srcOrd="0" destOrd="0" presId="urn:microsoft.com/office/officeart/2005/8/layout/vList5"/>
    <dgm:cxn modelId="{31972690-22F6-4303-AC78-976AC1281BEC}" srcId="{376D2BCD-D881-44A2-8EE3-08AD429FE193}" destId="{1BACAC33-C0A1-4E08-82A8-EB46A663195A}" srcOrd="0" destOrd="0" parTransId="{3CACD063-1D4C-4158-8D97-E16A7692A0B1}" sibTransId="{E370349A-21F2-4034-B967-BF60B9108C78}"/>
    <dgm:cxn modelId="{9D954229-A61F-439F-956D-B959E8AD6802}" type="presOf" srcId="{A15E3F82-D19B-4A50-A5AB-EAECE8FC3882}" destId="{435A3FA7-94CD-4F65-A56B-57C2582E4EE1}" srcOrd="0" destOrd="0" presId="urn:microsoft.com/office/officeart/2005/8/layout/vList5"/>
    <dgm:cxn modelId="{AFA4804E-B17F-4370-845D-37CFF782C4FE}" srcId="{CBBA4EB0-7016-4CD0-893F-217AFE162CFB}" destId="{810E1971-564F-4946-A6CA-F71B67F4010C}" srcOrd="0" destOrd="0" parTransId="{EF7F31ED-ECC7-4C76-ADFB-27557A25420C}" sibTransId="{36B6936D-FB69-4BE2-ACEB-FDA1B2207C62}"/>
    <dgm:cxn modelId="{C7563E98-6F33-4261-9A1E-A695537AE073}" srcId="{25BAF4FD-EF75-4FAD-970D-50AB0893B2E2}" destId="{A15E3F82-D19B-4A50-A5AB-EAECE8FC3882}" srcOrd="2" destOrd="0" parTransId="{C75DE05F-B9E3-4D2A-AA62-87C76E6D60CD}" sibTransId="{83E7A8AC-46AF-4ABA-8EBE-5CDA27D06D91}"/>
    <dgm:cxn modelId="{52592A9A-23BB-4EEB-9138-CD4983967F9E}" type="presOf" srcId="{31BC4BF6-1B1B-4FDB-8409-8DD6325D4907}" destId="{944A4DDA-1E36-4E54-B589-02493F912019}" srcOrd="0" destOrd="0" presId="urn:microsoft.com/office/officeart/2005/8/layout/vList5"/>
    <dgm:cxn modelId="{FD0D979A-5E1C-41BD-8E68-8225F5DAC69D}" type="presOf" srcId="{7DC834F5-0D68-4D0C-B36D-9CC69E67C895}" destId="{D7202221-F597-4FD6-8A04-BE2BB7F7ED3E}" srcOrd="0" destOrd="0" presId="urn:microsoft.com/office/officeart/2005/8/layout/vList5"/>
    <dgm:cxn modelId="{F26B9D33-094C-463B-98F5-3622F559E907}" type="presOf" srcId="{CBBA4EB0-7016-4CD0-893F-217AFE162CFB}" destId="{96D07A31-6351-466A-8805-2C78638D9608}" srcOrd="0" destOrd="0" presId="urn:microsoft.com/office/officeart/2005/8/layout/vList5"/>
    <dgm:cxn modelId="{3DA60C64-2954-4B80-A4CF-ADF1EE41952F}" type="presOf" srcId="{810E1971-564F-4946-A6CA-F71B67F4010C}" destId="{96D07A31-6351-466A-8805-2C78638D9608}" srcOrd="0" destOrd="1" presId="urn:microsoft.com/office/officeart/2005/8/layout/vList5"/>
    <dgm:cxn modelId="{4AB056BA-F301-482E-BBA0-BA6D80772784}" srcId="{A15E3F82-D19B-4A50-A5AB-EAECE8FC3882}" destId="{CBBA4EB0-7016-4CD0-893F-217AFE162CFB}" srcOrd="0" destOrd="0" parTransId="{54A890E4-B847-46E3-A4EB-53C81BBABF8A}" sibTransId="{203FDD25-E87D-4105-841F-B7A06ADAFD89}"/>
    <dgm:cxn modelId="{80D43E29-EE1F-44BC-BC6F-269B461022D6}" type="presOf" srcId="{1BACAC33-C0A1-4E08-82A8-EB46A663195A}" destId="{00011F47-683A-4B91-A048-208F3C0812E8}" srcOrd="0" destOrd="1" presId="urn:microsoft.com/office/officeart/2005/8/layout/vList5"/>
    <dgm:cxn modelId="{9407F1DC-E341-498E-B74C-3D9CE23978B7}" type="presParOf" srcId="{0628A74B-82AF-474C-B90C-4331C32B747B}" destId="{7BBA1F90-5104-4905-8C88-FB0DBCA891B5}" srcOrd="0" destOrd="0" presId="urn:microsoft.com/office/officeart/2005/8/layout/vList5"/>
    <dgm:cxn modelId="{023DB265-6EB1-4F53-9F5E-D0F0CA75E790}" type="presParOf" srcId="{7BBA1F90-5104-4905-8C88-FB0DBCA891B5}" destId="{D7202221-F597-4FD6-8A04-BE2BB7F7ED3E}" srcOrd="0" destOrd="0" presId="urn:microsoft.com/office/officeart/2005/8/layout/vList5"/>
    <dgm:cxn modelId="{B61CE031-A21C-491C-8BE9-3716FBE79631}" type="presParOf" srcId="{7BBA1F90-5104-4905-8C88-FB0DBCA891B5}" destId="{944A4DDA-1E36-4E54-B589-02493F912019}" srcOrd="1" destOrd="0" presId="urn:microsoft.com/office/officeart/2005/8/layout/vList5"/>
    <dgm:cxn modelId="{4F72956A-1DA9-4E97-BA8C-20F52380A07B}" type="presParOf" srcId="{0628A74B-82AF-474C-B90C-4331C32B747B}" destId="{1D3B3EF8-B138-4E20-B8BF-7A20BA6AEB8D}" srcOrd="1" destOrd="0" presId="urn:microsoft.com/office/officeart/2005/8/layout/vList5"/>
    <dgm:cxn modelId="{513EEC6F-914B-454D-8A32-AA70B72D6F67}" type="presParOf" srcId="{0628A74B-82AF-474C-B90C-4331C32B747B}" destId="{33ABB380-4402-42F4-ADE2-94C6B8E13945}" srcOrd="2" destOrd="0" presId="urn:microsoft.com/office/officeart/2005/8/layout/vList5"/>
    <dgm:cxn modelId="{F304DD36-7EA9-4F3B-8505-97A7602BEA94}" type="presParOf" srcId="{33ABB380-4402-42F4-ADE2-94C6B8E13945}" destId="{43673D67-7B9D-4A9B-8191-DEBC10665B8A}" srcOrd="0" destOrd="0" presId="urn:microsoft.com/office/officeart/2005/8/layout/vList5"/>
    <dgm:cxn modelId="{6E667A4F-B186-473B-9526-228EE2AA7195}" type="presParOf" srcId="{33ABB380-4402-42F4-ADE2-94C6B8E13945}" destId="{00011F47-683A-4B91-A048-208F3C0812E8}" srcOrd="1" destOrd="0" presId="urn:microsoft.com/office/officeart/2005/8/layout/vList5"/>
    <dgm:cxn modelId="{EA82D460-1147-4A9D-B95B-EB862A25261A}" type="presParOf" srcId="{0628A74B-82AF-474C-B90C-4331C32B747B}" destId="{B2580B1A-4304-46C4-BDD9-3269F36412D3}" srcOrd="3" destOrd="0" presId="urn:microsoft.com/office/officeart/2005/8/layout/vList5"/>
    <dgm:cxn modelId="{2CF1F846-48A8-4A34-8AFA-D72902F31D3D}" type="presParOf" srcId="{0628A74B-82AF-474C-B90C-4331C32B747B}" destId="{14DB45C9-C90B-48FB-8A2C-1165A3E6B721}" srcOrd="4" destOrd="0" presId="urn:microsoft.com/office/officeart/2005/8/layout/vList5"/>
    <dgm:cxn modelId="{70E55024-CF4A-4204-8554-3073A9446FBE}" type="presParOf" srcId="{14DB45C9-C90B-48FB-8A2C-1165A3E6B721}" destId="{435A3FA7-94CD-4F65-A56B-57C2582E4EE1}" srcOrd="0" destOrd="0" presId="urn:microsoft.com/office/officeart/2005/8/layout/vList5"/>
    <dgm:cxn modelId="{3C1A85C8-7BC3-4FD3-804A-E0D3AE661FD8}" type="presParOf" srcId="{14DB45C9-C90B-48FB-8A2C-1165A3E6B721}" destId="{96D07A31-6351-466A-8805-2C78638D96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7C826-8B1D-4F86-A530-4328BDC5A570}">
      <dsp:nvSpPr>
        <dsp:cNvPr id="0" name=""/>
        <dsp:cNvSpPr/>
      </dsp:nvSpPr>
      <dsp:spPr>
        <a:xfrm rot="5400000">
          <a:off x="165971" y="3152118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D3BE9-83C4-455A-838E-B16893A8EA16}">
      <dsp:nvSpPr>
        <dsp:cNvPr id="0" name=""/>
        <dsp:cNvSpPr/>
      </dsp:nvSpPr>
      <dsp:spPr>
        <a:xfrm>
          <a:off x="82904" y="3399527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Ver</a:t>
          </a:r>
          <a:endParaRPr lang="en-US" sz="1100" kern="1200" dirty="0"/>
        </a:p>
      </dsp:txBody>
      <dsp:txXfrm>
        <a:off x="82904" y="3399527"/>
        <a:ext cx="747571" cy="655290"/>
      </dsp:txXfrm>
    </dsp:sp>
    <dsp:sp modelId="{43E19582-71DA-4A33-B983-AF5ADEE429C9}">
      <dsp:nvSpPr>
        <dsp:cNvPr id="0" name=""/>
        <dsp:cNvSpPr/>
      </dsp:nvSpPr>
      <dsp:spPr>
        <a:xfrm>
          <a:off x="689424" y="3091155"/>
          <a:ext cx="141051" cy="141051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60634-B880-4441-BEE6-CDEB32EF6DB6}">
      <dsp:nvSpPr>
        <dsp:cNvPr id="0" name=""/>
        <dsp:cNvSpPr/>
      </dsp:nvSpPr>
      <dsp:spPr>
        <a:xfrm rot="5400000">
          <a:off x="1081145" y="2925657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FD139-9B42-4A2A-A57B-F048793D135F}">
      <dsp:nvSpPr>
        <dsp:cNvPr id="0" name=""/>
        <dsp:cNvSpPr/>
      </dsp:nvSpPr>
      <dsp:spPr>
        <a:xfrm>
          <a:off x="998077" y="3173067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Contatar</a:t>
          </a:r>
          <a:endParaRPr lang="en-US" sz="1100" kern="1200" dirty="0"/>
        </a:p>
      </dsp:txBody>
      <dsp:txXfrm>
        <a:off x="998077" y="3173067"/>
        <a:ext cx="747571" cy="655290"/>
      </dsp:txXfrm>
    </dsp:sp>
    <dsp:sp modelId="{8BC0C604-ACA7-488B-A000-A583935ACB86}">
      <dsp:nvSpPr>
        <dsp:cNvPr id="0" name=""/>
        <dsp:cNvSpPr/>
      </dsp:nvSpPr>
      <dsp:spPr>
        <a:xfrm>
          <a:off x="1604597" y="2864695"/>
          <a:ext cx="141051" cy="141051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25469-F2D2-42D2-8F61-F9C844A2F858}">
      <dsp:nvSpPr>
        <dsp:cNvPr id="0" name=""/>
        <dsp:cNvSpPr/>
      </dsp:nvSpPr>
      <dsp:spPr>
        <a:xfrm rot="5400000">
          <a:off x="1996318" y="2699196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4DCEF-B1D6-4253-81F5-336ACEB00FD7}">
      <dsp:nvSpPr>
        <dsp:cNvPr id="0" name=""/>
        <dsp:cNvSpPr/>
      </dsp:nvSpPr>
      <dsp:spPr>
        <a:xfrm>
          <a:off x="1913251" y="2946606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Conhecer</a:t>
          </a:r>
          <a:endParaRPr lang="en-US" sz="1100" kern="1200" dirty="0"/>
        </a:p>
      </dsp:txBody>
      <dsp:txXfrm>
        <a:off x="1913251" y="2946606"/>
        <a:ext cx="747571" cy="655290"/>
      </dsp:txXfrm>
    </dsp:sp>
    <dsp:sp modelId="{34F86CC9-C75A-4790-BD1A-FD232D52D55C}">
      <dsp:nvSpPr>
        <dsp:cNvPr id="0" name=""/>
        <dsp:cNvSpPr/>
      </dsp:nvSpPr>
      <dsp:spPr>
        <a:xfrm>
          <a:off x="2519771" y="2638234"/>
          <a:ext cx="141051" cy="141051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8F5D2-39D2-43FA-84F5-1F6FAA8863EA}">
      <dsp:nvSpPr>
        <dsp:cNvPr id="0" name=""/>
        <dsp:cNvSpPr/>
      </dsp:nvSpPr>
      <dsp:spPr>
        <a:xfrm rot="5400000">
          <a:off x="2911492" y="2472736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3EB9D-954E-4DC0-8435-0554D1F6ACCC}">
      <dsp:nvSpPr>
        <dsp:cNvPr id="0" name=""/>
        <dsp:cNvSpPr/>
      </dsp:nvSpPr>
      <dsp:spPr>
        <a:xfrm>
          <a:off x="2828424" y="2720145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Conversar</a:t>
          </a:r>
          <a:endParaRPr lang="en-US" sz="1100" kern="1200" dirty="0"/>
        </a:p>
      </dsp:txBody>
      <dsp:txXfrm>
        <a:off x="2828424" y="2720145"/>
        <a:ext cx="747571" cy="655290"/>
      </dsp:txXfrm>
    </dsp:sp>
    <dsp:sp modelId="{F5EDD21E-E43D-4C41-AB9D-177FFF1CDFD6}">
      <dsp:nvSpPr>
        <dsp:cNvPr id="0" name=""/>
        <dsp:cNvSpPr/>
      </dsp:nvSpPr>
      <dsp:spPr>
        <a:xfrm>
          <a:off x="3434945" y="2411774"/>
          <a:ext cx="141051" cy="141051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E8892-7923-408A-BC6E-1FC5D07B7F96}">
      <dsp:nvSpPr>
        <dsp:cNvPr id="0" name=""/>
        <dsp:cNvSpPr/>
      </dsp:nvSpPr>
      <dsp:spPr>
        <a:xfrm rot="5400000">
          <a:off x="3826665" y="2246275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F8EA7-D199-4206-808C-121217219E5F}">
      <dsp:nvSpPr>
        <dsp:cNvPr id="0" name=""/>
        <dsp:cNvSpPr/>
      </dsp:nvSpPr>
      <dsp:spPr>
        <a:xfrm>
          <a:off x="3743598" y="2493685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Refletir</a:t>
          </a:r>
          <a:endParaRPr lang="en-US" sz="1100" kern="1200" dirty="0"/>
        </a:p>
      </dsp:txBody>
      <dsp:txXfrm>
        <a:off x="3743598" y="2493685"/>
        <a:ext cx="747571" cy="655290"/>
      </dsp:txXfrm>
    </dsp:sp>
    <dsp:sp modelId="{32CB1421-E7A1-487B-928E-33F4BE0EF725}">
      <dsp:nvSpPr>
        <dsp:cNvPr id="0" name=""/>
        <dsp:cNvSpPr/>
      </dsp:nvSpPr>
      <dsp:spPr>
        <a:xfrm>
          <a:off x="4350118" y="2185313"/>
          <a:ext cx="141051" cy="141051"/>
        </a:xfrm>
        <a:prstGeom prst="triangle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EDAC7-F694-4F5C-88F6-05688FD4A445}">
      <dsp:nvSpPr>
        <dsp:cNvPr id="0" name=""/>
        <dsp:cNvSpPr/>
      </dsp:nvSpPr>
      <dsp:spPr>
        <a:xfrm rot="5400000">
          <a:off x="4741839" y="2019815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747B5-C4A0-47C4-B28E-1D8001E94ED9}">
      <dsp:nvSpPr>
        <dsp:cNvPr id="0" name=""/>
        <dsp:cNvSpPr/>
      </dsp:nvSpPr>
      <dsp:spPr>
        <a:xfrm>
          <a:off x="4658771" y="2267224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smtClean="0"/>
            <a:t>Definir</a:t>
          </a:r>
          <a:endParaRPr lang="en-US" sz="1100" kern="1200"/>
        </a:p>
      </dsp:txBody>
      <dsp:txXfrm>
        <a:off x="4658771" y="2267224"/>
        <a:ext cx="747571" cy="655290"/>
      </dsp:txXfrm>
    </dsp:sp>
    <dsp:sp modelId="{54D014D3-10DA-4372-A2F0-B483C83E60C5}">
      <dsp:nvSpPr>
        <dsp:cNvPr id="0" name=""/>
        <dsp:cNvSpPr/>
      </dsp:nvSpPr>
      <dsp:spPr>
        <a:xfrm>
          <a:off x="5265292" y="1958852"/>
          <a:ext cx="141051" cy="141051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F4E24-5624-4E34-9E01-A51D8B85C93E}">
      <dsp:nvSpPr>
        <dsp:cNvPr id="0" name=""/>
        <dsp:cNvSpPr/>
      </dsp:nvSpPr>
      <dsp:spPr>
        <a:xfrm rot="5400000">
          <a:off x="5657013" y="1793354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F6EF2-86DA-4773-B885-4C6A160DD744}">
      <dsp:nvSpPr>
        <dsp:cNvPr id="0" name=""/>
        <dsp:cNvSpPr/>
      </dsp:nvSpPr>
      <dsp:spPr>
        <a:xfrm>
          <a:off x="5573945" y="2040764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smtClean="0"/>
            <a:t>Planejar</a:t>
          </a:r>
          <a:endParaRPr lang="en-US" sz="1100" kern="1200"/>
        </a:p>
      </dsp:txBody>
      <dsp:txXfrm>
        <a:off x="5573945" y="2040764"/>
        <a:ext cx="747571" cy="655290"/>
      </dsp:txXfrm>
    </dsp:sp>
    <dsp:sp modelId="{83D74BB6-9C52-4C29-A061-FB96581B63E8}">
      <dsp:nvSpPr>
        <dsp:cNvPr id="0" name=""/>
        <dsp:cNvSpPr/>
      </dsp:nvSpPr>
      <dsp:spPr>
        <a:xfrm>
          <a:off x="6180465" y="1732392"/>
          <a:ext cx="141051" cy="141051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E82BA-D20F-4702-9623-C4DD367467A9}">
      <dsp:nvSpPr>
        <dsp:cNvPr id="0" name=""/>
        <dsp:cNvSpPr/>
      </dsp:nvSpPr>
      <dsp:spPr>
        <a:xfrm rot="5400000">
          <a:off x="6572186" y="1566893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0DF46-97E0-4D7D-A01B-0A79C3CE8D96}">
      <dsp:nvSpPr>
        <dsp:cNvPr id="0" name=""/>
        <dsp:cNvSpPr/>
      </dsp:nvSpPr>
      <dsp:spPr>
        <a:xfrm>
          <a:off x="6489118" y="1814303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smtClean="0"/>
            <a:t>Executar</a:t>
          </a:r>
          <a:endParaRPr lang="en-US" sz="1100" kern="1200"/>
        </a:p>
      </dsp:txBody>
      <dsp:txXfrm>
        <a:off x="6489118" y="1814303"/>
        <a:ext cx="747571" cy="655290"/>
      </dsp:txXfrm>
    </dsp:sp>
    <dsp:sp modelId="{96D67226-65B2-456C-8EDF-BBB6EA3FEBEE}">
      <dsp:nvSpPr>
        <dsp:cNvPr id="0" name=""/>
        <dsp:cNvSpPr/>
      </dsp:nvSpPr>
      <dsp:spPr>
        <a:xfrm>
          <a:off x="7095639" y="1505931"/>
          <a:ext cx="141051" cy="141051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57D50-D6F0-4E04-8B4E-916CE71956CC}">
      <dsp:nvSpPr>
        <dsp:cNvPr id="0" name=""/>
        <dsp:cNvSpPr/>
      </dsp:nvSpPr>
      <dsp:spPr>
        <a:xfrm rot="5400000">
          <a:off x="7487360" y="1340433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1BA4B-3065-43CC-98DF-DD481B30300F}">
      <dsp:nvSpPr>
        <dsp:cNvPr id="0" name=""/>
        <dsp:cNvSpPr/>
      </dsp:nvSpPr>
      <dsp:spPr>
        <a:xfrm>
          <a:off x="7404292" y="1587842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smtClean="0"/>
            <a:t>Mensurar</a:t>
          </a:r>
          <a:endParaRPr lang="en-US" sz="1100" kern="1200"/>
        </a:p>
      </dsp:txBody>
      <dsp:txXfrm>
        <a:off x="7404292" y="1587842"/>
        <a:ext cx="747571" cy="655290"/>
      </dsp:txXfrm>
    </dsp:sp>
    <dsp:sp modelId="{19176B7A-86A7-4883-A450-2534715B6F03}">
      <dsp:nvSpPr>
        <dsp:cNvPr id="0" name=""/>
        <dsp:cNvSpPr/>
      </dsp:nvSpPr>
      <dsp:spPr>
        <a:xfrm>
          <a:off x="8010812" y="1279471"/>
          <a:ext cx="141051" cy="141051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2B299-A7C8-4D11-8DC7-3F01FEF29986}">
      <dsp:nvSpPr>
        <dsp:cNvPr id="0" name=""/>
        <dsp:cNvSpPr/>
      </dsp:nvSpPr>
      <dsp:spPr>
        <a:xfrm rot="5400000">
          <a:off x="8402533" y="1113972"/>
          <a:ext cx="497635" cy="82805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57749-0757-4BDF-A2FF-97AE5FEC4895}">
      <dsp:nvSpPr>
        <dsp:cNvPr id="0" name=""/>
        <dsp:cNvSpPr/>
      </dsp:nvSpPr>
      <dsp:spPr>
        <a:xfrm>
          <a:off x="8319465" y="1361382"/>
          <a:ext cx="747571" cy="655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smtClean="0"/>
            <a:t>Rever</a:t>
          </a:r>
          <a:endParaRPr lang="en-US" sz="1100" kern="1200"/>
        </a:p>
      </dsp:txBody>
      <dsp:txXfrm>
        <a:off x="8319465" y="1361382"/>
        <a:ext cx="747571" cy="655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DE26E2-7FF5-4F91-BB1D-08A9FE73BFB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A6EF-DAEF-421A-972B-FA1EF357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5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Oficina</a:t>
            </a:r>
            <a:r>
              <a:rPr lang="pt-BR" baseline="0" dirty="0" smtClean="0"/>
              <a:t> de projetos </a:t>
            </a:r>
          </a:p>
          <a:p>
            <a:endParaRPr lang="pt-BR" baseline="0" dirty="0" smtClean="0"/>
          </a:p>
          <a:p>
            <a:r>
              <a:rPr lang="pt-BR" baseline="0" dirty="0" smtClean="0"/>
              <a:t>A proposta é ser uma oficina interativa, onde seja dado o conceito, juntamente com a prática para os Times.</a:t>
            </a:r>
          </a:p>
          <a:p>
            <a:r>
              <a:rPr lang="pt-BR" baseline="0" dirty="0" smtClean="0"/>
              <a:t>No TTC de Mina Gerais, iremos dividir o público em 4 Times, os quais cada um ddos coordenadores será monitor.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7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Atividade:</a:t>
            </a:r>
            <a:r>
              <a:rPr lang="pt-BR" baseline="0" dirty="0" smtClean="0"/>
              <a:t> Os monitores irão apresentar uma comunidade fictícia, na quais terão descritos: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Qual o sonho da comunidade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Quais são os desafios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Quais talentos temos acesso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Quais os recursos disponíveis para iniciar o projeto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Quais as principais oportunidade e principais ameaças.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0" indent="0">
              <a:buFontTx/>
              <a:buNone/>
            </a:pPr>
            <a:r>
              <a:rPr lang="pt-BR" baseline="0" dirty="0" smtClean="0"/>
              <a:t>Os times poderão fazer perguntar aos monitores, representados ali como os líderes comunitários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31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Os times deverão pensar em um projeto para a comunidade fictícia, respondendo as seguintes questões.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25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22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Análise dos objetivos</a:t>
            </a:r>
            <a:r>
              <a:rPr lang="pt-BR" baseline="0" dirty="0" smtClean="0"/>
              <a:t> por smart.</a:t>
            </a:r>
          </a:p>
          <a:p>
            <a:r>
              <a:rPr lang="pt-BR" baseline="0" dirty="0" smtClean="0"/>
              <a:t>Os Monitores auxiliarão nesse processo para fizar bem o conteúdo.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0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Time desenvolverá os objetivos do projeto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10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do Termo de início de projeto, com essa proposta fictícia.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93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9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</a:t>
            </a:r>
            <a:r>
              <a:rPr lang="pt-BR" baseline="0" dirty="0" smtClean="0"/>
              <a:t> Time agora, deverá dividir os objetivos em atividades, estimar o número de pessoas que irão trabalhar no projeto, tanto do time enactus quanto da própria comunidade.</a:t>
            </a:r>
          </a:p>
          <a:p>
            <a:r>
              <a:rPr lang="pt-BR" baseline="0" dirty="0" smtClean="0"/>
              <a:t>Nesse momento, é interessante lembrá-los da importância de incluir os talentos da própria comunidade e engajamento dos beneficiados, o que garante a sustentabilidade social do projeto.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79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</a:t>
            </a:r>
            <a:r>
              <a:rPr lang="pt-BR" baseline="0" dirty="0" smtClean="0"/>
              <a:t> time, então, irá organizar as atividades em um cronograma.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91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3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Cada</a:t>
            </a:r>
            <a:r>
              <a:rPr lang="pt-BR" baseline="0" dirty="0" smtClean="0"/>
              <a:t> um dos Times deverá definir, em breves palavras o que é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Ação Empreendedora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Empoderamento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Melhoria na condição de Vida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Sustentabilidade</a:t>
            </a:r>
          </a:p>
          <a:p>
            <a:pPr marL="228600" indent="-228600">
              <a:buAutoNum type="arabicPeriod"/>
            </a:pPr>
            <a:endParaRPr lang="pt-BR" baseline="0" dirty="0" smtClean="0"/>
          </a:p>
          <a:p>
            <a:pPr marL="0" indent="0">
              <a:buNone/>
            </a:pPr>
            <a:r>
              <a:rPr lang="pt-BR" baseline="0" dirty="0" smtClean="0"/>
              <a:t>(10min)</a:t>
            </a:r>
          </a:p>
          <a:p>
            <a:pPr marL="228600" indent="-228600">
              <a:buAutoNum type="arabicPeriod"/>
            </a:pPr>
            <a:endParaRPr lang="pt-BR" baseline="0" dirty="0" smtClean="0"/>
          </a:p>
          <a:p>
            <a:pPr marL="0" indent="0">
              <a:buNone/>
            </a:pPr>
            <a:r>
              <a:rPr lang="pt-BR" baseline="0" dirty="0" smtClean="0"/>
              <a:t>Discutiremos brevemente o critério (5 – 10 min)</a:t>
            </a:r>
          </a:p>
          <a:p>
            <a:pPr marL="228600" indent="-228600">
              <a:buAutoNum type="arabicPeriod"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O Time irá listar os materiais e serviços necessários para colocar a ideía em prática e, depois disso, irão fazer uma planilha</a:t>
            </a:r>
            <a:r>
              <a:rPr lang="pt-BR" baseline="0" dirty="0" smtClean="0"/>
              <a:t> de custo dos itens, verificando a importância e o possível financiamento.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23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Ilógico: As pessoas tem dificuldade</a:t>
            </a:r>
            <a:r>
              <a:rPr lang="pt-BR" baseline="0" dirty="0" smtClean="0"/>
              <a:t> de entender como agimos, por que tomamos certas decisões. </a:t>
            </a:r>
            <a:r>
              <a:rPr lang="pt-BR" dirty="0" smtClean="0"/>
              <a:t>Quando pode acontecer – Quando não deixamos claro o que queremos dizer. Lembrem-se sempre que o óbvio para nós pode não ser tão óbvio</a:t>
            </a:r>
            <a:r>
              <a:rPr lang="pt-BR" baseline="0" dirty="0" smtClean="0"/>
              <a:t> para os demais.</a:t>
            </a:r>
          </a:p>
          <a:p>
            <a:r>
              <a:rPr lang="pt-BR" baseline="0" dirty="0" smtClean="0"/>
              <a:t>Inautêntico: As pessoas tem dificuldade em criar uma real conexão com você, pois não conseguem confiar. Não sentem que está mostrando seu real sentimento. Se você não tem paixão em liderar, não o faça... Se você sente-se, de alguma forma impedido de mostrar o quanto você ama o que faz, descubra o que te impede fazendo uma reflexão sobre o assunto.</a:t>
            </a:r>
          </a:p>
          <a:p>
            <a:r>
              <a:rPr lang="pt-BR" baseline="0" dirty="0" smtClean="0"/>
              <a:t>Incompetente: Se você não mostrar que está envolvido na causa, sendo o exemplo, as pessoas começarão a não achar que você é um bom líder, ou pior, vão seguir o seu mal exemplo. Se o líder não faz, por que os demais membros deveriam?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13146-1D27-4ABA-9027-A10AC5460F7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06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Aqui os</a:t>
            </a:r>
            <a:r>
              <a:rPr lang="pt-BR" baseline="0" dirty="0" smtClean="0"/>
              <a:t> monitores colocarão três obstáculos não planejados e o Time terá que apresentar uma proposta de solução dos mesmos.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3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Time Deverá trazer os objetivos, estabelecer para os mesmos indicadores e o método de avaliação.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57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- Saber O QUE medir</a:t>
            </a:r>
          </a:p>
          <a:p>
            <a:r>
              <a:rPr lang="pt-BR" dirty="0" smtClean="0"/>
              <a:t> - Saber COM QUE FREQUÊNCIA medir</a:t>
            </a:r>
          </a:p>
          <a:p>
            <a:r>
              <a:rPr lang="pt-BR" dirty="0" smtClean="0"/>
              <a:t>Alvin: É</a:t>
            </a:r>
            <a:r>
              <a:rPr lang="pt-BR" baseline="0" dirty="0" smtClean="0"/>
              <a:t> possível mensurar o tamanho do mindinho das pessoas, mas isso tem algum impacto na saúde? </a:t>
            </a:r>
            <a:r>
              <a:rPr lang="en-US" baseline="0" dirty="0" err="1" smtClean="0"/>
              <a:t>Pesar</a:t>
            </a:r>
            <a:r>
              <a:rPr lang="en-US" baseline="0" dirty="0" smtClean="0"/>
              <a:t>-se é um indicative de </a:t>
            </a:r>
            <a:r>
              <a:rPr lang="en-US" baseline="0" dirty="0" err="1" smtClean="0"/>
              <a:t>saúde</a:t>
            </a:r>
            <a:r>
              <a:rPr lang="en-US" baseline="0" dirty="0" smtClean="0"/>
              <a:t>, mas é </a:t>
            </a:r>
            <a:r>
              <a:rPr lang="en-US" baseline="0" dirty="0" err="1" smtClean="0"/>
              <a:t>necessário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pesar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toda</a:t>
            </a:r>
            <a:r>
              <a:rPr lang="en-US" baseline="0" dirty="0" smtClean="0"/>
              <a:t> hora?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46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2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Os</a:t>
            </a:r>
            <a:r>
              <a:rPr lang="pt-BR" baseline="0" dirty="0" smtClean="0"/>
              <a:t> Times deverão apresentar o projeto no qual trabalharam ao longo da oficina. Diferente do campeonato, todos os monitores terão a mesma quantidade em “Dinheiro”, e irão ter que dividir conforme gostariam de investir no projeto, dando feedback do porque estão investindo aquela quantia.</a:t>
            </a:r>
          </a:p>
          <a:p>
            <a:r>
              <a:rPr lang="pt-BR" baseline="0" dirty="0" smtClean="0"/>
              <a:t>O “dinheiro”será moedas de chocolate.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1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6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2 – Paixão</a:t>
            </a:r>
          </a:p>
          <a:p>
            <a:endParaRPr lang="pt-BR" dirty="0" smtClean="0"/>
          </a:p>
          <a:p>
            <a:r>
              <a:rPr lang="pt-BR" dirty="0" smtClean="0"/>
              <a:t>Os</a:t>
            </a:r>
            <a:r>
              <a:rPr lang="pt-BR" baseline="0" dirty="0" smtClean="0"/>
              <a:t> Times deverão responder às perguntas, pensando no porquê eles estão na Enactus.</a:t>
            </a:r>
          </a:p>
          <a:p>
            <a:r>
              <a:rPr lang="pt-BR" baseline="0" dirty="0" smtClean="0"/>
              <a:t>(10min)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3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3 – Atividade</a:t>
            </a:r>
          </a:p>
          <a:p>
            <a:endParaRPr lang="pt-BR" dirty="0" smtClean="0"/>
          </a:p>
          <a:p>
            <a:r>
              <a:rPr lang="pt-BR" dirty="0" smtClean="0"/>
              <a:t>O</a:t>
            </a:r>
            <a:r>
              <a:rPr lang="pt-BR" baseline="0" dirty="0" smtClean="0"/>
              <a:t> Time deverá, então, criar uma visão única, de como será o Time.</a:t>
            </a:r>
          </a:p>
          <a:p>
            <a:r>
              <a:rPr lang="pt-BR" baseline="0" dirty="0" smtClean="0"/>
              <a:t>(5 min)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67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r>
              <a:rPr lang="pt-BR" baseline="0" dirty="0" smtClean="0"/>
              <a:t> dos Monitores com o Time – “Contatando a primeira vez”</a:t>
            </a:r>
          </a:p>
          <a:p>
            <a:endParaRPr lang="pt-BR" baseline="0" dirty="0" smtClean="0"/>
          </a:p>
          <a:p>
            <a:r>
              <a:rPr lang="pt-BR" baseline="0" dirty="0" smtClean="0"/>
              <a:t>Os Monitores deverão ser a pessoa-chave que o Time quer contatar.</a:t>
            </a:r>
          </a:p>
          <a:p>
            <a:r>
              <a:rPr lang="pt-BR" baseline="0" dirty="0" smtClean="0"/>
              <a:t>Deveremos nos fazer de difíceis e perguntar sobre, ensinando na prática como fazer um contato efetivo.</a:t>
            </a:r>
          </a:p>
          <a:p>
            <a:r>
              <a:rPr lang="pt-BR" baseline="0" dirty="0" smtClean="0"/>
              <a:t>(15 min)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Passar</a:t>
            </a:r>
            <a:r>
              <a:rPr lang="pt-BR" baseline="0" dirty="0" smtClean="0"/>
              <a:t> parte do TED do Ernesto Sirolli – Mostrando a importancia do reconhecimento da Comunidade junto ao projeto.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72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2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3E18D4A2-9014-B64B-A78A-E1F0F8ACF1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8F578FFB-8FBD-0D4B-B8AA-35A4006EA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2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52C73-7106-4B4F-B412-0832A4CEA252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5428-C01C-4F57-AB7A-BA4AEE91AFA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0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itchFamily="34" charset="0"/>
                <a:cs typeface="Arial" pitchFamily="34" charset="0"/>
              </a:defRPr>
            </a:lvl1pPr>
            <a:lvl2pPr>
              <a:defRPr>
                <a:latin typeface="Source Sans Pro" pitchFamily="34" charset="0"/>
                <a:cs typeface="Arial" pitchFamily="34" charset="0"/>
              </a:defRPr>
            </a:lvl2pPr>
            <a:lvl3pPr>
              <a:defRPr>
                <a:latin typeface="Source Sans Pro" pitchFamily="34" charset="0"/>
                <a:cs typeface="Arial" pitchFamily="34" charset="0"/>
              </a:defRPr>
            </a:lvl3pPr>
            <a:lvl4pPr>
              <a:defRPr>
                <a:latin typeface="Source Sans Pro" pitchFamily="34" charset="0"/>
                <a:cs typeface="Arial" pitchFamily="34" charset="0"/>
              </a:defRPr>
            </a:lvl4pPr>
            <a:lvl5pPr>
              <a:defRPr>
                <a:latin typeface="Source Sans Pro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PPT2botto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2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ource Sans Pro" pitchFamily="34" charset="0"/>
                <a:cs typeface="Arial" pitchFamily="34" charset="0"/>
              </a:defRPr>
            </a:lvl1pPr>
            <a:lvl2pPr>
              <a:defRPr sz="2400">
                <a:latin typeface="Source Sans Pro" pitchFamily="34" charset="0"/>
                <a:cs typeface="Arial" pitchFamily="34" charset="0"/>
              </a:defRPr>
            </a:lvl2pPr>
            <a:lvl3pPr>
              <a:defRPr sz="2000">
                <a:latin typeface="Source Sans Pro" pitchFamily="34" charset="0"/>
                <a:cs typeface="Arial" pitchFamily="34" charset="0"/>
              </a:defRPr>
            </a:lvl3pPr>
            <a:lvl4pPr>
              <a:defRPr sz="1800">
                <a:latin typeface="Source Sans Pro" pitchFamily="34" charset="0"/>
                <a:cs typeface="Arial" pitchFamily="34" charset="0"/>
              </a:defRPr>
            </a:lvl4pPr>
            <a:lvl5pPr>
              <a:defRPr sz="1800">
                <a:latin typeface="Source Sans Pro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Source Sans Pro" pitchFamily="34" charset="0"/>
                <a:cs typeface="Arial" pitchFamily="34" charset="0"/>
              </a:defRPr>
            </a:lvl1pPr>
            <a:lvl2pPr>
              <a:defRPr sz="2400">
                <a:latin typeface="Source Sans Pro" pitchFamily="34" charset="0"/>
                <a:cs typeface="Arial" pitchFamily="34" charset="0"/>
              </a:defRPr>
            </a:lvl2pPr>
            <a:lvl3pPr>
              <a:defRPr sz="2000">
                <a:latin typeface="Source Sans Pro" pitchFamily="34" charset="0"/>
                <a:cs typeface="Arial" pitchFamily="34" charset="0"/>
              </a:defRPr>
            </a:lvl3pPr>
            <a:lvl4pPr>
              <a:defRPr sz="1800">
                <a:latin typeface="Source Sans Pro" pitchFamily="34" charset="0"/>
                <a:cs typeface="Arial" pitchFamily="34" charset="0"/>
              </a:defRPr>
            </a:lvl4pPr>
            <a:lvl5pPr>
              <a:defRPr sz="1800">
                <a:latin typeface="Source Sans Pro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4A2-9014-B64B-A78A-E1F0F8ACF1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78FFB-8FBD-0D4B-B8AA-35A4006EA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PPT2botto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3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M:\Photos\2013 Proj Photos\Art Inspired - Drury Univ\_MG_5411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r="19396" b="17273"/>
          <a:stretch/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\\NAS\EmployeeData\trowett\My Documents\IAD PROGRAMS\COUNTRY LEADERSHIP SUMMIT\OCTOBER 2013\Elements for Word Templates\Elements for Word Templates\yellow-wide-3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/>
          <a:stretch/>
        </p:blipFill>
        <p:spPr bwMode="auto">
          <a:xfrm>
            <a:off x="-37213" y="303241"/>
            <a:ext cx="6819013" cy="15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0" y="342900"/>
            <a:ext cx="5715000" cy="119062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2200"/>
            <a:ext cx="1044637" cy="457200"/>
          </a:xfrm>
          <a:prstGeom prst="rect">
            <a:avLst/>
          </a:prstGeom>
        </p:spPr>
      </p:pic>
      <p:pic>
        <p:nvPicPr>
          <p:cNvPr id="2055" name="Picture 7" descr="\\NAS\EmployeeData\trowett\My Documents\IAD PROGRAMS\COUNTRY LEADERSHIP SUMMIT\OCTOBER 2013\Elements for Word Templates\Elements for Word Templates\yellow-f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23" y="997274"/>
            <a:ext cx="894390" cy="8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81979" cy="6858000"/>
          </a:xfrm>
          <a:prstGeom prst="rect">
            <a:avLst/>
          </a:prstGeom>
        </p:spPr>
      </p:pic>
      <p:pic>
        <p:nvPicPr>
          <p:cNvPr id="4098" name="Picture 2" descr="\\NAS\EmployeeData\trowett\My Documents\IAD PROGRAMS\COUNTRY LEADERSHIP SUMMIT\OCTOBER 2013\Elements for Word Templates\Elements for Word Templates\yellow-wide-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6"/>
            <a:ext cx="430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5813" y="638174"/>
            <a:ext cx="3772787" cy="126682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2200"/>
            <a:ext cx="1044637" cy="457200"/>
          </a:xfrm>
          <a:prstGeom prst="rect">
            <a:avLst/>
          </a:prstGeom>
        </p:spPr>
      </p:pic>
      <p:pic>
        <p:nvPicPr>
          <p:cNvPr id="2055" name="Picture 7" descr="\\NAS\EmployeeData\trowett\My Documents\IAD PROGRAMS\COUNTRY LEADERSHIP SUMMIT\OCTOBER 2013\Elements for Word Templates\Elements for Word Templates\yellow-f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68" y="1591472"/>
            <a:ext cx="555345" cy="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3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NAS\EmployeeData\trowett\My Documents\USA PROGRAMS\POWERPOINT PRESENTATIONS\CAMPUS VISITS\cans-pp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\\NAS\EmployeeData\trowett\My Documents\IAD PROGRAMS\COUNTRY LEADERSHIP SUMMIT\OCTOBER 2013\Elements for Word Templates\Elements for Word Templates\yellow-wide-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6"/>
            <a:ext cx="430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5813" y="638174"/>
            <a:ext cx="3772787" cy="126682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055" name="Picture 7" descr="\\NAS\EmployeeData\trowett\My Documents\IAD PROGRAMS\COUNTRY LEADERSHIP SUMMIT\OCTOBER 2013\Elements for Word Templates\Elements for Word Templates\yellow-f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39" y="1591472"/>
            <a:ext cx="555345" cy="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72200"/>
            <a:ext cx="10455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Photos\2013 Proj Photos\Bean316-SBU Coffee Shop Proj\_MG_646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08" y="-90126"/>
            <a:ext cx="10535708" cy="70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 userDrawn="1"/>
        </p:nvGrpSpPr>
        <p:grpSpPr>
          <a:xfrm>
            <a:off x="-16934" y="1948500"/>
            <a:ext cx="4410594" cy="2560162"/>
            <a:chOff x="618606" y="1948500"/>
            <a:chExt cx="4410594" cy="2560162"/>
          </a:xfrm>
        </p:grpSpPr>
        <p:pic>
          <p:nvPicPr>
            <p:cNvPr id="3075" name="Picture 3" descr="\\NAS\EmployeeData\trowett\My Documents\IAD PROGRAMS\COUNTRY LEADERSHIP SUMMIT\OCTOBER 2013\Elements for Word Templates\Elements for Word Templates\yellow-wide1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6" y="1948500"/>
              <a:ext cx="4410594" cy="2560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\\NAS\EmployeeData\trowett\My Documents\IAD PROGRAMS\COUNTRY LEADERSHIP SUMMIT\OCTOBER 2013\Elements for Word Templates\Elements for Word Templates\yellow-f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575" y="3984433"/>
              <a:ext cx="563862" cy="524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68953" y="2238375"/>
            <a:ext cx="3010307" cy="172402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2200"/>
            <a:ext cx="104463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027420"/>
            <a:ext cx="9144000" cy="830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 (1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85" y="6188432"/>
            <a:ext cx="1105556" cy="50855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60475" y="1090613"/>
            <a:ext cx="6634163" cy="646112"/>
          </a:xfrm>
        </p:spPr>
        <p:txBody>
          <a:bodyPr lIns="274320" rIns="274320">
            <a:normAutofit/>
          </a:bodyPr>
          <a:lstStyle>
            <a:lvl1pPr marL="0" indent="0">
              <a:buNone/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b="1" i="0">
                <a:latin typeface="Source Sans Pro"/>
                <a:cs typeface="Source Sans Pro"/>
              </a:defRPr>
            </a:lvl2pPr>
            <a:lvl3pPr marL="914400" indent="0">
              <a:buNone/>
              <a:defRPr b="1" i="0">
                <a:latin typeface="Source Sans Pro"/>
                <a:cs typeface="Source Sans Pro"/>
              </a:defRPr>
            </a:lvl3pPr>
            <a:lvl4pPr marL="1371600" indent="0">
              <a:buNone/>
              <a:defRPr b="1" i="0">
                <a:latin typeface="Source Sans Pro"/>
                <a:cs typeface="Source Sans Pro"/>
              </a:defRPr>
            </a:lvl4pPr>
            <a:lvl5pPr marL="1828800" indent="0">
              <a:buNone/>
              <a:defRPr b="1" i="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 smtClean="0"/>
              <a:t>Long Copy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60475" y="1873250"/>
            <a:ext cx="6634163" cy="4154170"/>
          </a:xfrm>
        </p:spPr>
        <p:txBody>
          <a:bodyPr lIns="274320" tIns="0" rIns="274320" bIns="0"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1600" b="0" i="0">
                <a:latin typeface="Source Sans Pro"/>
                <a:cs typeface="Source Sans Pro"/>
              </a:defRPr>
            </a:lvl2pPr>
            <a:lvl3pPr marL="914400" indent="0">
              <a:buNone/>
              <a:defRPr sz="1600" b="0" i="0">
                <a:latin typeface="Source Sans Pro"/>
                <a:cs typeface="Source Sans Pro"/>
              </a:defRPr>
            </a:lvl3pPr>
            <a:lvl4pPr marL="1371600" indent="0">
              <a:buNone/>
              <a:defRPr sz="1600" b="0" i="0">
                <a:latin typeface="Source Sans Pro"/>
                <a:cs typeface="Source Sans Pro"/>
              </a:defRPr>
            </a:lvl4pPr>
            <a:lvl5pPr marL="1828800" indent="0">
              <a:buNone/>
              <a:defRPr sz="1600" b="0" i="0">
                <a:latin typeface="Source Sans Pro"/>
                <a:cs typeface="Source Sans Pro"/>
              </a:defRPr>
            </a:lvl5pPr>
          </a:lstStyle>
          <a:p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Lorem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ipsum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dolor sit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amet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,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consectetur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adipiscing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elit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tellus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mauris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,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mattis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vitae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velit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eu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,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hendrerit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malesuada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ante.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lorem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nec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egestas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ultricies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Nullam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mattis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nulla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vitae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volutpat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interdum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Quisque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a dolor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nulla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Duis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aliquet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mi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lacinia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tristique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interdum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Vivamus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non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vestibulum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odio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Nam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aliquet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leo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sit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amet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fringilla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facilisis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Suspendisse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dictum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est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a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velit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interdum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sodales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</a:t>
            </a:r>
          </a:p>
          <a:p>
            <a:endParaRPr lang="en-US" sz="1600" dirty="0" smtClean="0">
              <a:solidFill>
                <a:srgbClr val="404040"/>
              </a:solidFill>
              <a:latin typeface="Source Sans Pro"/>
              <a:cs typeface="Source Sans Pro"/>
            </a:endParaRPr>
          </a:p>
          <a:p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in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blandit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orci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Vestibulum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venenatis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dui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quis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viverra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rhoncus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Aliquam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dictum magna a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egestas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venenatis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rhoncus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ipsum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vel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odio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dapibus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vehicula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posuere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sem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eu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nulla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sagittis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, a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dignissim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sapien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facilisis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Curabitur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vel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urna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a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nunc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facilisis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malesuada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Morbi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placerat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venenatis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convallis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Ut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pellentesque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pretium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diam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et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sagittis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In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hac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habitasse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platea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dictumst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Etiam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tempor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quis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 lacus id </a:t>
            </a:r>
            <a:r>
              <a:rPr lang="en-US" sz="1600" dirty="0" err="1" smtClean="0">
                <a:solidFill>
                  <a:srgbClr val="404040"/>
                </a:solidFill>
                <a:latin typeface="Source Sans Pro"/>
                <a:cs typeface="Source Sans Pro"/>
              </a:rPr>
              <a:t>ullamcorper</a:t>
            </a:r>
            <a:r>
              <a:rPr lang="en-US" sz="16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.</a:t>
            </a:r>
            <a:endParaRPr lang="en-US" sz="1600" dirty="0">
              <a:solidFill>
                <a:srgbClr val="404040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34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NC13-PPT-Interior-Slides-color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E18D4A2-9014-B64B-A78A-E1F0F8ACF1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F578FFB-8FBD-0D4B-B8AA-35A4006EA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PPT2bottom.jp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9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4" r:id="rId2"/>
    <p:sldLayoutId id="2147483665" r:id="rId3"/>
    <p:sldLayoutId id="2147483667" r:id="rId4"/>
    <p:sldLayoutId id="2147483684" r:id="rId5"/>
    <p:sldLayoutId id="2147483685" r:id="rId6"/>
    <p:sldLayoutId id="2147483683" r:id="rId7"/>
    <p:sldLayoutId id="2147483681" r:id="rId8"/>
    <p:sldLayoutId id="2147483686" r:id="rId9"/>
    <p:sldLayoutId id="2147483687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FC222"/>
          </a:solidFill>
          <a:latin typeface="Source Sans Pro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2.jpe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6.wdp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7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5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C:\Users\Poliveira\Downloads\icon_6677\icon_667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54" y="720514"/>
            <a:ext cx="3858091" cy="385809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3886200" y="1895806"/>
            <a:ext cx="1676400" cy="18288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C:\Users\Poliveira\Downloads\icon_6677\icon_6677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944960"/>
            <a:ext cx="1267291" cy="126729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11" y="4410406"/>
            <a:ext cx="995289" cy="9952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734006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9517"/>
            <a:ext cx="2214489" cy="221448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21" y="4795911"/>
            <a:ext cx="1757289" cy="17572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64" y="1895806"/>
            <a:ext cx="2613797" cy="11430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7757160" y="5401006"/>
            <a:ext cx="548640" cy="5486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8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pt-BR" sz="4800" dirty="0" smtClean="0"/>
              <a:t>Qual a nossa visão?</a:t>
            </a:r>
            <a:endParaRPr lang="en-US" sz="4800" dirty="0"/>
          </a:p>
        </p:txBody>
      </p:sp>
      <p:pic>
        <p:nvPicPr>
          <p:cNvPr id="4" name="Picture 4" descr="http://www.fotos.sc/img2/u/bava/h/Auge__eye__high_k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2133600"/>
            <a:ext cx="7086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9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empoweredsalestraining.com/blog/wp-content/uploads/2012/03/bigstock_Management_32950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82100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sz="4000" dirty="0"/>
              <a:t>2- Contatar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1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435398"/>
            <a:ext cx="9144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4353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868" y="894291"/>
            <a:ext cx="4460442" cy="253470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b="1" dirty="0" smtClean="0">
                <a:solidFill>
                  <a:schemeClr val="bg1"/>
                </a:solidFill>
                <a:latin typeface="Source Sans Pro" pitchFamily="34" charset="0"/>
              </a:rPr>
              <a:t>Causa-raíz?</a:t>
            </a:r>
          </a:p>
          <a:p>
            <a:pPr marL="0" indent="0" algn="r">
              <a:buNone/>
            </a:pPr>
            <a:r>
              <a:rPr lang="pt-BR" b="1" dirty="0" smtClean="0">
                <a:solidFill>
                  <a:schemeClr val="bg1"/>
                </a:solidFill>
                <a:latin typeface="Source Sans Pro" pitchFamily="34" charset="0"/>
              </a:rPr>
              <a:t>Projetos Obsoletos</a:t>
            </a:r>
          </a:p>
          <a:p>
            <a:pPr marL="0" indent="0" algn="r">
              <a:buNone/>
            </a:pPr>
            <a:r>
              <a:rPr lang="pt-BR" b="1" dirty="0" smtClean="0">
                <a:solidFill>
                  <a:schemeClr val="bg1"/>
                </a:solidFill>
                <a:latin typeface="Source Sans Pro" pitchFamily="34" charset="0"/>
              </a:rPr>
              <a:t>Pouca efetividade</a:t>
            </a:r>
            <a:endParaRPr lang="en-US" b="1" dirty="0">
              <a:solidFill>
                <a:schemeClr val="bg1"/>
              </a:solidFill>
              <a:latin typeface="Source Sans Pro" pitchFamily="34" charset="0"/>
            </a:endParaRPr>
          </a:p>
        </p:txBody>
      </p:sp>
      <p:pic>
        <p:nvPicPr>
          <p:cNvPr id="5122" name="Picture 2" descr="C:\Users\Poliveira\Downloads\svg_3028\icon_3028\icon_3028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3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13" y="701613"/>
            <a:ext cx="2346387" cy="23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Poliveira\Downloads\icon_14992\icon_14992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80000"/>
                    </a14:imgEffect>
                    <a14:imgEffect>
                      <a14:brightnessContrast bright="-100000" contras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85" y="3538411"/>
            <a:ext cx="2592315" cy="278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510401" y="4343400"/>
            <a:ext cx="4633599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>
                <a:solidFill>
                  <a:schemeClr val="bg2">
                    <a:lumMod val="10000"/>
                  </a:schemeClr>
                </a:solidFill>
              </a:rPr>
              <a:t>Impacto direto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bg2">
                    <a:lumMod val="10000"/>
                  </a:schemeClr>
                </a:solidFill>
              </a:rPr>
              <a:t>Pertencimento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bg2">
                    <a:lumMod val="10000"/>
                  </a:schemeClr>
                </a:solidFill>
              </a:rPr>
              <a:t>Sustentabilidade</a:t>
            </a:r>
          </a:p>
        </p:txBody>
      </p:sp>
    </p:spTree>
    <p:extLst>
      <p:ext uri="{BB962C8B-B14F-4D97-AF65-F5344CB8AC3E}">
        <p14:creationId xmlns:p14="http://schemas.microsoft.com/office/powerpoint/2010/main" val="290795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18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2"/>
                </a:solidFill>
              </a:rPr>
              <a:t>Principais pessoas</a:t>
            </a:r>
          </a:p>
          <a:p>
            <a:pPr lvl="1"/>
            <a:r>
              <a:rPr lang="pt-BR" dirty="0" smtClean="0"/>
              <a:t>Organizações</a:t>
            </a:r>
          </a:p>
          <a:p>
            <a:pPr lvl="1"/>
            <a:r>
              <a:rPr lang="pt-BR" dirty="0" smtClean="0"/>
              <a:t>Associações</a:t>
            </a:r>
          </a:p>
          <a:p>
            <a:pPr lvl="1"/>
            <a:r>
              <a:rPr lang="pt-BR" dirty="0" smtClean="0"/>
              <a:t>Pessoas-chave</a:t>
            </a:r>
          </a:p>
          <a:p>
            <a:endParaRPr lang="pt-BR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t-BR" b="1" dirty="0" smtClean="0">
                <a:solidFill>
                  <a:schemeClr val="accent2"/>
                </a:solidFill>
              </a:rPr>
              <a:t>Principais meios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/>
            <a:r>
              <a:rPr lang="pt-BR" dirty="0" smtClean="0"/>
              <a:t>Telefone</a:t>
            </a:r>
          </a:p>
          <a:p>
            <a:pPr lvl="1"/>
            <a:r>
              <a:rPr lang="pt-BR" dirty="0" smtClean="0"/>
              <a:t>Pessoalmente</a:t>
            </a:r>
          </a:p>
          <a:p>
            <a:pPr lvl="1"/>
            <a:r>
              <a:rPr lang="pt-BR" i="1" dirty="0" smtClean="0"/>
              <a:t>E-mail?</a:t>
            </a:r>
          </a:p>
        </p:txBody>
      </p:sp>
      <p:pic>
        <p:nvPicPr>
          <p:cNvPr id="3074" name="Picture 2" descr="http://i.huffpost.com/gen/1569428/thumbs/o-HAPPY-PEOPLE-faceboo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/>
          <a:stretch/>
        </p:blipFill>
        <p:spPr bwMode="auto">
          <a:xfrm>
            <a:off x="4800600" y="0"/>
            <a:ext cx="1280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1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76400"/>
            <a:ext cx="45720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pt-BR" sz="4400" dirty="0" smtClean="0"/>
              <a:t/>
            </a:r>
            <a:br>
              <a:rPr lang="pt-BR" sz="4400" dirty="0" smtClean="0"/>
            </a:br>
            <a:r>
              <a:rPr lang="pt-BR" sz="4400" dirty="0"/>
              <a:t/>
            </a:r>
            <a:br>
              <a:rPr lang="pt-BR" sz="4400" dirty="0"/>
            </a:br>
            <a:r>
              <a:rPr lang="pt-BR" sz="4400" dirty="0" smtClean="0"/>
              <a:t/>
            </a:r>
            <a:br>
              <a:rPr lang="pt-BR" sz="4400" dirty="0" smtClean="0"/>
            </a:br>
            <a:r>
              <a:rPr lang="pt-BR" sz="5300" dirty="0" smtClean="0"/>
              <a:t>3- Conhecer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914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5" y="0"/>
            <a:ext cx="4573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381000"/>
            <a:ext cx="4343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+mj-lt"/>
              </a:rPr>
              <a:t>Quando o português chegou</a:t>
            </a:r>
            <a:br>
              <a:rPr lang="pt-BR" sz="2400" b="1" dirty="0">
                <a:latin typeface="+mj-lt"/>
              </a:rPr>
            </a:br>
            <a:r>
              <a:rPr lang="pt-BR" sz="2400" b="1" dirty="0">
                <a:latin typeface="+mj-lt"/>
              </a:rPr>
              <a:t>Debaixo duma bruta chuva</a:t>
            </a:r>
            <a:br>
              <a:rPr lang="pt-BR" sz="2400" b="1" dirty="0">
                <a:latin typeface="+mj-lt"/>
              </a:rPr>
            </a:br>
            <a:r>
              <a:rPr lang="pt-BR" sz="2400" b="1" dirty="0">
                <a:latin typeface="+mj-lt"/>
              </a:rPr>
              <a:t>Vestiu o índio</a:t>
            </a:r>
            <a:br>
              <a:rPr lang="pt-BR" sz="2400" b="1" dirty="0">
                <a:latin typeface="+mj-lt"/>
              </a:rPr>
            </a:br>
            <a:r>
              <a:rPr lang="pt-BR" sz="2400" b="1" dirty="0">
                <a:latin typeface="+mj-lt"/>
              </a:rPr>
              <a:t>Que pena!</a:t>
            </a:r>
            <a:br>
              <a:rPr lang="pt-BR" sz="2400" b="1" dirty="0">
                <a:latin typeface="+mj-lt"/>
              </a:rPr>
            </a:br>
            <a:r>
              <a:rPr lang="pt-BR" sz="2400" b="1" dirty="0">
                <a:latin typeface="+mj-lt"/>
              </a:rPr>
              <a:t>Fosse uma manhã de sol</a:t>
            </a:r>
            <a:br>
              <a:rPr lang="pt-BR" sz="2400" b="1" dirty="0">
                <a:latin typeface="+mj-lt"/>
              </a:rPr>
            </a:br>
            <a:r>
              <a:rPr lang="pt-BR" sz="2400" b="1" dirty="0">
                <a:latin typeface="+mj-lt"/>
              </a:rPr>
              <a:t>O índio tinha despido</a:t>
            </a:r>
            <a:br>
              <a:rPr lang="pt-BR" sz="2400" b="1" dirty="0">
                <a:latin typeface="+mj-lt"/>
              </a:rPr>
            </a:br>
            <a:r>
              <a:rPr lang="pt-BR" sz="2400" b="1" dirty="0">
                <a:latin typeface="+mj-lt"/>
              </a:rPr>
              <a:t>O português</a:t>
            </a:r>
            <a:r>
              <a:rPr lang="pt-BR" sz="2400" b="1" dirty="0" smtClean="0">
                <a:latin typeface="+mj-lt"/>
              </a:rPr>
              <a:t>.</a:t>
            </a:r>
          </a:p>
          <a:p>
            <a:endParaRPr lang="pt-BR" sz="2400" b="1" dirty="0">
              <a:latin typeface="+mj-lt"/>
            </a:endParaRPr>
          </a:p>
          <a:p>
            <a:pPr algn="r"/>
            <a:r>
              <a:rPr lang="pt-BR" b="1" dirty="0" smtClean="0">
                <a:latin typeface="+mj-lt"/>
              </a:rPr>
              <a:t>- Oswald de Andrade</a:t>
            </a:r>
            <a:endParaRPr lang="en-US" b="1" dirty="0">
              <a:latin typeface="+mj-lt"/>
            </a:endParaRPr>
          </a:p>
        </p:txBody>
      </p:sp>
      <p:pic>
        <p:nvPicPr>
          <p:cNvPr id="2052" name="Picture 4" descr="http://perlbal.hi-pi.com/blog-images/333476/gd/130004030249/DESPINDO-SE-DA-FORCA-HUMAN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2514600"/>
            <a:ext cx="5391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3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gradstudents.carleton.ca/wp-content/uploads/GradTal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1104900"/>
            <a:ext cx="7962900" cy="79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1905000"/>
            <a:ext cx="8229600" cy="1143000"/>
          </a:xfrm>
        </p:spPr>
        <p:txBody>
          <a:bodyPr/>
          <a:lstStyle/>
          <a:p>
            <a:r>
              <a:rPr lang="pt-BR" dirty="0" smtClean="0"/>
              <a:t>4. Conversar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8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Avaliação das necessidades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pt-BR" sz="3600" b="1" dirty="0" smtClean="0">
                <a:solidFill>
                  <a:schemeClr val="accent4"/>
                </a:solidFill>
              </a:rPr>
              <a:t>FOCO: Empoderamento!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/>
              <a:t>Processo</a:t>
            </a:r>
            <a:r>
              <a:rPr lang="en-US" sz="3600" dirty="0" smtClean="0"/>
              <a:t> de </a:t>
            </a:r>
            <a:r>
              <a:rPr lang="en-US" sz="3600" dirty="0" err="1" smtClean="0"/>
              <a:t>identificação</a:t>
            </a:r>
            <a:r>
              <a:rPr lang="en-US" sz="3600" dirty="0" smtClean="0"/>
              <a:t> dos </a:t>
            </a:r>
            <a:r>
              <a:rPr lang="en-US" sz="3600" i="1" dirty="0" smtClean="0"/>
              <a:t>“gaps” </a:t>
            </a:r>
            <a:r>
              <a:rPr lang="en-US" sz="3600" dirty="0" smtClean="0"/>
              <a:t>entre a </a:t>
            </a:r>
            <a:r>
              <a:rPr lang="en-US" sz="3600" dirty="0" err="1" smtClean="0"/>
              <a:t>condição</a:t>
            </a:r>
            <a:r>
              <a:rPr lang="en-US" sz="3600" dirty="0" smtClean="0"/>
              <a:t> </a:t>
            </a:r>
            <a:r>
              <a:rPr lang="en-US" sz="3600" dirty="0" err="1" smtClean="0"/>
              <a:t>em</a:t>
            </a:r>
            <a:r>
              <a:rPr lang="en-US" sz="3600" dirty="0" smtClean="0"/>
              <a:t> que o </a:t>
            </a:r>
            <a:r>
              <a:rPr lang="en-US" sz="3600" dirty="0" err="1" smtClean="0"/>
              <a:t>indivíduo</a:t>
            </a:r>
            <a:r>
              <a:rPr lang="en-US" sz="3600" dirty="0" smtClean="0"/>
              <a:t> </a:t>
            </a:r>
            <a:r>
              <a:rPr lang="en-US" sz="3600" dirty="0" err="1" smtClean="0"/>
              <a:t>ou</a:t>
            </a:r>
            <a:r>
              <a:rPr lang="en-US" sz="3600" dirty="0" smtClean="0"/>
              <a:t> </a:t>
            </a:r>
            <a:r>
              <a:rPr lang="en-US" sz="3600" dirty="0" err="1" smtClean="0"/>
              <a:t>comunidade</a:t>
            </a:r>
            <a:r>
              <a:rPr lang="en-US" sz="3600" dirty="0" smtClean="0"/>
              <a:t> se </a:t>
            </a:r>
            <a:r>
              <a:rPr lang="en-US" sz="3600" dirty="0" err="1" smtClean="0"/>
              <a:t>encontra</a:t>
            </a:r>
            <a:r>
              <a:rPr lang="en-US" sz="3600" dirty="0" smtClean="0"/>
              <a:t> e o </a:t>
            </a:r>
            <a:r>
              <a:rPr lang="en-US" sz="3600" dirty="0" err="1" smtClean="0">
                <a:solidFill>
                  <a:srgbClr val="FFC222"/>
                </a:solidFill>
              </a:rPr>
              <a:t>resultado</a:t>
            </a:r>
            <a:r>
              <a:rPr lang="en-US" sz="3600" dirty="0" smtClean="0">
                <a:solidFill>
                  <a:srgbClr val="FFC222"/>
                </a:solidFill>
              </a:rPr>
              <a:t> </a:t>
            </a:r>
            <a:r>
              <a:rPr lang="en-US" sz="3600" dirty="0" err="1" smtClean="0">
                <a:solidFill>
                  <a:srgbClr val="FFC222"/>
                </a:solidFill>
              </a:rPr>
              <a:t>desejado</a:t>
            </a:r>
            <a:r>
              <a:rPr lang="en-US" sz="3600" dirty="0" smtClean="0">
                <a:solidFill>
                  <a:srgbClr val="FFC222"/>
                </a:solidFill>
              </a:rPr>
              <a:t> </a:t>
            </a:r>
            <a:r>
              <a:rPr lang="en-US" sz="3600" dirty="0" err="1" smtClean="0">
                <a:solidFill>
                  <a:srgbClr val="FFC222"/>
                </a:solidFill>
              </a:rPr>
              <a:t>por</a:t>
            </a:r>
            <a:r>
              <a:rPr lang="en-US" sz="3600" dirty="0" smtClean="0">
                <a:solidFill>
                  <a:srgbClr val="FFC222"/>
                </a:solidFill>
              </a:rPr>
              <a:t> </a:t>
            </a:r>
            <a:r>
              <a:rPr lang="en-US" sz="3600" dirty="0" err="1" smtClean="0">
                <a:solidFill>
                  <a:srgbClr val="FFC222"/>
                </a:solidFill>
              </a:rPr>
              <a:t>eles</a:t>
            </a:r>
            <a:r>
              <a:rPr lang="en-US" sz="3600" dirty="0" smtClean="0"/>
              <a:t>(o “</a:t>
            </a:r>
            <a:r>
              <a:rPr lang="en-US" sz="3600" dirty="0" err="1" smtClean="0"/>
              <a:t>sonho</a:t>
            </a:r>
            <a:r>
              <a:rPr lang="en-US" sz="3600" dirty="0" smtClean="0"/>
              <a:t>”).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83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arvoredosdesejos.files.wordpress.com/2011/02/ad3-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0"/>
          <a:stretch/>
        </p:blipFill>
        <p:spPr bwMode="auto">
          <a:xfrm>
            <a:off x="4139049" y="378382"/>
            <a:ext cx="4885741" cy="623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9" y="5257800"/>
            <a:ext cx="8229600" cy="1143000"/>
          </a:xfrm>
        </p:spPr>
        <p:txBody>
          <a:bodyPr>
            <a:normAutofit/>
          </a:bodyPr>
          <a:lstStyle/>
          <a:p>
            <a:r>
              <a:rPr lang="pt-BR" sz="5400" dirty="0" smtClean="0"/>
              <a:t>Árvore dos Sonhos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1358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390024" y="3655504"/>
            <a:ext cx="2648575" cy="1574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237509" y="1189917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:\Users\Poliveira\Downloads\icon_3654\icon_3654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780" y="4974028"/>
            <a:ext cx="1153038" cy="11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Poliveira\Downloads\icon_6417\icon_641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8709"/>
            <a:ext cx="1191491" cy="1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Poliveira\Downloads\icon_14976\icon_14976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0" y="3544035"/>
            <a:ext cx="1353650" cy="13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Poliveira\Downloads\svg_1170\icon_1170\icon_117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31" y="1981200"/>
            <a:ext cx="935182" cy="93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71601" y="380762"/>
            <a:ext cx="32765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“Como a comunidade deveria ser para que eu pudesse ser mais feliz todos os dias?” </a:t>
            </a:r>
            <a:endParaRPr lang="en-US" sz="2000" b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9150" y="2057400"/>
            <a:ext cx="329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Escrever ou desenhar seu sonho.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6283" y="3567560"/>
            <a:ext cx="31819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Apresentar o sonho. </a:t>
            </a:r>
            <a:endParaRPr lang="pt-BR" sz="2000" b="1" dirty="0" smtClean="0"/>
          </a:p>
          <a:p>
            <a:pPr algn="ctr"/>
            <a:r>
              <a:rPr lang="pt-BR" sz="2000" b="1" dirty="0" smtClean="0"/>
              <a:t>Colar </a:t>
            </a:r>
            <a:r>
              <a:rPr lang="pt-BR" sz="2000" b="1" dirty="0"/>
              <a:t>em um ramo da árvore: Sonhos iguais,</a:t>
            </a:r>
            <a:r>
              <a:rPr lang="pt-BR" sz="2000" b="1" dirty="0">
                <a:sym typeface="Wingdings" panose="05000000000000000000" pitchFamily="2" charset="2"/>
              </a:rPr>
              <a:t> mesmo ramo.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06082" y="5207169"/>
            <a:ext cx="3318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Definir um ideal para se </a:t>
            </a:r>
            <a:endParaRPr lang="pt-BR" sz="2000" b="1" dirty="0" smtClean="0"/>
          </a:p>
          <a:p>
            <a:pPr algn="ctr"/>
            <a:r>
              <a:rPr lang="pt-BR" sz="2000" b="1" dirty="0" smtClean="0"/>
              <a:t>transformar </a:t>
            </a:r>
            <a:r>
              <a:rPr lang="pt-BR" sz="2000" b="1" dirty="0"/>
              <a:t>uma realidade. </a:t>
            </a:r>
            <a:endParaRPr lang="en-US" sz="2000" b="1" dirty="0"/>
          </a:p>
          <a:p>
            <a:endParaRPr lang="en-US" sz="2000" b="1" dirty="0"/>
          </a:p>
        </p:txBody>
      </p:sp>
      <p:sp>
        <p:nvSpPr>
          <p:cNvPr id="29" name="Rectangle 28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4708259" y="1143000"/>
            <a:ext cx="4435741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5770" y="2514600"/>
            <a:ext cx="4435741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708259" y="4062969"/>
            <a:ext cx="4435741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-1" y="5673436"/>
            <a:ext cx="4435741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farm3.staticflickr.com/2877/12222847254_8a48c4872a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43200" y="5811982"/>
            <a:ext cx="5700712" cy="8174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3315" y="5701144"/>
            <a:ext cx="5742997" cy="8312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62312" y="5804541"/>
            <a:ext cx="5981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chemeClr val="bg1"/>
                </a:solidFill>
              </a:rPr>
              <a:t>Oficina de Projetos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7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Poliveira\Downloads\icon_782\icon_782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72" y="-1073727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032664"/>
            <a:ext cx="8229600" cy="182533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Muro das Lamentações</a:t>
            </a:r>
            <a:endParaRPr lang="en-US" sz="5400" dirty="0"/>
          </a:p>
        </p:txBody>
      </p:sp>
      <p:pic>
        <p:nvPicPr>
          <p:cNvPr id="11" name="Picture 2" descr="C:\Users\Poliveira\Downloads\icon_782\icon_782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72" y="-1073727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oliveira\Downloads\icon_782\icon_782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472" y="-1988127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Poliveira\Downloads\icon_782\icon_782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2" y="-1988127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5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484418"/>
            <a:ext cx="4572000" cy="3505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72000" y="3429000"/>
            <a:ext cx="4572000" cy="3505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72000" y="0"/>
            <a:ext cx="4572000" cy="3505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0"/>
            <a:ext cx="4572000" cy="3505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 descr="C:\Users\Poliveira\Downloads\icon_6417\icon_641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2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89" y="597475"/>
            <a:ext cx="1063337" cy="106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C:\Users\Poliveira\Downloads\svg_1170\icon_1170\icon_117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81" y="661554"/>
            <a:ext cx="935182" cy="93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Users\Poliveira\Downloads\icon_14976\icon_14976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14" y="3761507"/>
            <a:ext cx="1272571" cy="127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Poliveira\Downloads\icon_3654\icon_3654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81" y="3913837"/>
            <a:ext cx="967910" cy="96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04800" y="1752600"/>
            <a:ext cx="397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“O </a:t>
            </a:r>
            <a:r>
              <a:rPr lang="pt-BR" sz="2400" b="1" dirty="0">
                <a:solidFill>
                  <a:schemeClr val="bg1"/>
                </a:solidFill>
              </a:rPr>
              <a:t>que me impede de conseguir o sonho que está na </a:t>
            </a:r>
            <a:r>
              <a:rPr lang="pt-BR" sz="2400" b="1" dirty="0" smtClean="0">
                <a:solidFill>
                  <a:schemeClr val="bg1"/>
                </a:solidFill>
              </a:rPr>
              <a:t>árvore?”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03247" y="2064603"/>
            <a:ext cx="329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Escrever ou desenhar  </a:t>
            </a:r>
            <a:r>
              <a:rPr lang="pt-BR" sz="2400" b="1" dirty="0" smtClean="0">
                <a:solidFill>
                  <a:schemeClr val="bg1"/>
                </a:solidFill>
              </a:rPr>
              <a:t>seu problema no tijolo. 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200" y="5260538"/>
            <a:ext cx="31819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Apresentar </a:t>
            </a:r>
            <a:r>
              <a:rPr lang="pt-BR" sz="2000" b="1" dirty="0" smtClean="0">
                <a:solidFill>
                  <a:schemeClr val="bg1"/>
                </a:solidFill>
              </a:rPr>
              <a:t>o tijolo. </a:t>
            </a:r>
          </a:p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Colar o tijolo no muro das lamentações</a:t>
            </a:r>
            <a:r>
              <a:rPr lang="pt-BR" sz="20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pt-B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9" b="93094" l="2210" r="99448">
                        <a14:foregroundMark x1="99171" y1="41160" x2="99448" y2="39227"/>
                        <a14:foregroundMark x1="97514" y1="62707" x2="98343" y2="61050"/>
                        <a14:foregroundMark x1="96961" y1="87017" x2="96961" y2="85359"/>
                        <a14:foregroundMark x1="83702" y1="93094" x2="80110" y2="92265"/>
                        <a14:foregroundMark x1="59945" y1="90331" x2="56906" y2="90331"/>
                        <a14:foregroundMark x1="37569" y1="91160" x2="32597" y2="91160"/>
                        <a14:foregroundMark x1="12983" y1="91436" x2="10497" y2="91160"/>
                        <a14:foregroundMark x1="3039" y1="86464" x2="2486" y2="83702"/>
                        <a14:foregroundMark x1="3315" y1="65470" x2="3315" y2="59392"/>
                        <a14:foregroundMark x1="3315" y1="39503" x2="3039" y2="36188"/>
                        <a14:foregroundMark x1="3867" y1="16575" x2="3315" y2="14917"/>
                        <a14:foregroundMark x1="3315" y1="12431" x2="3315" y2="11050"/>
                        <a14:foregroundMark x1="16575" y1="7459" x2="17956" y2="7459"/>
                        <a14:foregroundMark x1="40608" y1="9945" x2="43370" y2="8564"/>
                        <a14:foregroundMark x1="13260" y1="9945" x2="17127" y2="10221"/>
                        <a14:foregroundMark x1="64088" y1="9945" x2="68232" y2="9392"/>
                        <a14:foregroundMark x1="85912" y1="9392" x2="89227" y2="9116"/>
                        <a14:foregroundMark x1="96685" y1="19337" x2="96685" y2="13536"/>
                        <a14:foregroundMark x1="96133" y1="38674" x2="96133" y2="37017"/>
                        <a14:foregroundMark x1="97790" y1="58564" x2="97514" y2="56630"/>
                        <a14:backgroundMark x1="26796" y1="36740" x2="40055" y2="34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101">
            <a:off x="69678" y="33727"/>
            <a:ext cx="4644468" cy="38422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9" b="93094" l="2210" r="99448">
                        <a14:foregroundMark x1="99171" y1="41160" x2="99448" y2="39227"/>
                        <a14:foregroundMark x1="97514" y1="62707" x2="98343" y2="61050"/>
                        <a14:foregroundMark x1="96961" y1="87017" x2="96961" y2="85359"/>
                        <a14:foregroundMark x1="83702" y1="93094" x2="80110" y2="92265"/>
                        <a14:foregroundMark x1="59945" y1="90331" x2="56906" y2="90331"/>
                        <a14:foregroundMark x1="37569" y1="91160" x2="32597" y2="91160"/>
                        <a14:foregroundMark x1="12983" y1="91436" x2="10497" y2="91160"/>
                        <a14:foregroundMark x1="3039" y1="86464" x2="2486" y2="83702"/>
                        <a14:foregroundMark x1="3315" y1="65470" x2="3315" y2="59392"/>
                        <a14:foregroundMark x1="3315" y1="39503" x2="3039" y2="36188"/>
                        <a14:foregroundMark x1="3867" y1="16575" x2="3315" y2="14917"/>
                        <a14:foregroundMark x1="3315" y1="12431" x2="3315" y2="11050"/>
                        <a14:foregroundMark x1="16575" y1="7459" x2="17956" y2="7459"/>
                        <a14:foregroundMark x1="40608" y1="9945" x2="43370" y2="8564"/>
                        <a14:foregroundMark x1="13260" y1="9945" x2="17127" y2="10221"/>
                        <a14:foregroundMark x1="64088" y1="9945" x2="68232" y2="9392"/>
                        <a14:foregroundMark x1="85912" y1="9392" x2="89227" y2="9116"/>
                        <a14:foregroundMark x1="96685" y1="19337" x2="96685" y2="13536"/>
                        <a14:foregroundMark x1="96133" y1="38674" x2="96133" y2="37017"/>
                        <a14:foregroundMark x1="97790" y1="58564" x2="97514" y2="56630"/>
                        <a14:backgroundMark x1="26796" y1="36740" x2="40055" y2="34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753">
            <a:off x="4452949" y="33726"/>
            <a:ext cx="4644468" cy="38422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9" b="93094" l="2210" r="99448">
                        <a14:foregroundMark x1="99171" y1="41160" x2="99448" y2="39227"/>
                        <a14:foregroundMark x1="97514" y1="62707" x2="98343" y2="61050"/>
                        <a14:foregroundMark x1="96961" y1="87017" x2="96961" y2="85359"/>
                        <a14:foregroundMark x1="83702" y1="93094" x2="80110" y2="92265"/>
                        <a14:foregroundMark x1="59945" y1="90331" x2="56906" y2="90331"/>
                        <a14:foregroundMark x1="37569" y1="91160" x2="32597" y2="91160"/>
                        <a14:foregroundMark x1="12983" y1="91436" x2="10497" y2="91160"/>
                        <a14:foregroundMark x1="3039" y1="86464" x2="2486" y2="83702"/>
                        <a14:foregroundMark x1="3315" y1="65470" x2="3315" y2="59392"/>
                        <a14:foregroundMark x1="3315" y1="39503" x2="3039" y2="36188"/>
                        <a14:foregroundMark x1="3867" y1="16575" x2="3315" y2="14917"/>
                        <a14:foregroundMark x1="3315" y1="12431" x2="3315" y2="11050"/>
                        <a14:foregroundMark x1="16575" y1="7459" x2="17956" y2="7459"/>
                        <a14:foregroundMark x1="40608" y1="9945" x2="43370" y2="8564"/>
                        <a14:foregroundMark x1="13260" y1="9945" x2="17127" y2="10221"/>
                        <a14:foregroundMark x1="64088" y1="9945" x2="68232" y2="9392"/>
                        <a14:foregroundMark x1="85912" y1="9392" x2="89227" y2="9116"/>
                        <a14:foregroundMark x1="96685" y1="19337" x2="96685" y2="13536"/>
                        <a14:foregroundMark x1="96133" y1="38674" x2="96133" y2="37017"/>
                        <a14:foregroundMark x1="97790" y1="58564" x2="97514" y2="56630"/>
                        <a14:backgroundMark x1="26796" y1="36740" x2="40055" y2="34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753">
            <a:off x="122804" y="3163369"/>
            <a:ext cx="4644468" cy="38422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334000" y="5260538"/>
            <a:ext cx="3318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P</a:t>
            </a:r>
            <a:r>
              <a:rPr lang="pt-BR" sz="2000" b="1" dirty="0" smtClean="0">
                <a:solidFill>
                  <a:schemeClr val="bg1"/>
                </a:solidFill>
              </a:rPr>
              <a:t>erceber </a:t>
            </a:r>
            <a:r>
              <a:rPr lang="pt-BR" sz="2000" b="1" dirty="0">
                <a:solidFill>
                  <a:schemeClr val="bg1"/>
                </a:solidFill>
              </a:rPr>
              <a:t>o problema antes de tentar soluciona-lo.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9" b="93094" l="2210" r="99448">
                        <a14:foregroundMark x1="99171" y1="41160" x2="99448" y2="39227"/>
                        <a14:foregroundMark x1="97514" y1="62707" x2="98343" y2="61050"/>
                        <a14:foregroundMark x1="96961" y1="87017" x2="96961" y2="85359"/>
                        <a14:foregroundMark x1="83702" y1="93094" x2="80110" y2="92265"/>
                        <a14:foregroundMark x1="59945" y1="90331" x2="56906" y2="90331"/>
                        <a14:foregroundMark x1="37569" y1="91160" x2="32597" y2="91160"/>
                        <a14:foregroundMark x1="12983" y1="91436" x2="10497" y2="91160"/>
                        <a14:foregroundMark x1="3039" y1="86464" x2="2486" y2="83702"/>
                        <a14:foregroundMark x1="3315" y1="65470" x2="3315" y2="59392"/>
                        <a14:foregroundMark x1="3315" y1="39503" x2="3039" y2="36188"/>
                        <a14:foregroundMark x1="3867" y1="16575" x2="3315" y2="14917"/>
                        <a14:foregroundMark x1="3315" y1="12431" x2="3315" y2="11050"/>
                        <a14:foregroundMark x1="16575" y1="7459" x2="17956" y2="7459"/>
                        <a14:foregroundMark x1="40608" y1="9945" x2="43370" y2="8564"/>
                        <a14:foregroundMark x1="13260" y1="9945" x2="17127" y2="10221"/>
                        <a14:foregroundMark x1="64088" y1="9945" x2="68232" y2="9392"/>
                        <a14:foregroundMark x1="85912" y1="9392" x2="89227" y2="9116"/>
                        <a14:foregroundMark x1="96685" y1="19337" x2="96685" y2="13536"/>
                        <a14:foregroundMark x1="96133" y1="38674" x2="96133" y2="37017"/>
                        <a14:foregroundMark x1="97790" y1="58564" x2="97514" y2="56630"/>
                        <a14:backgroundMark x1="26796" y1="36740" x2="40055" y2="34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101">
            <a:off x="4582795" y="3112937"/>
            <a:ext cx="4644468" cy="384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1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36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://www.paintshopsa.co.za/images/easyblog_shared/Painted-Hand-Paint-360-Bl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85" y="509544"/>
            <a:ext cx="4309015" cy="63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297" y="3048000"/>
            <a:ext cx="8229600" cy="1928856"/>
          </a:xfrm>
        </p:spPr>
        <p:txBody>
          <a:bodyPr>
            <a:normAutofit/>
          </a:bodyPr>
          <a:lstStyle/>
          <a:p>
            <a:r>
              <a:rPr lang="pt-BR" sz="4800" dirty="0" smtClean="0"/>
              <a:t>Descobrindo </a:t>
            </a:r>
            <a:br>
              <a:rPr lang="pt-BR" sz="4800" dirty="0" smtClean="0"/>
            </a:br>
            <a:r>
              <a:rPr lang="pt-BR" sz="4800" dirty="0" smtClean="0"/>
              <a:t>os talentos!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662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 descr="Just Another Brick In The Wall wall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Just Another Brick In The Wall wallpap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:\Users\Poliveira\Downloads\icon_4918\icon_4918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147092"/>
            <a:ext cx="5410200" cy="578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460664"/>
            <a:ext cx="8229600" cy="182533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Caminho da Conquista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02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75" y="4682849"/>
            <a:ext cx="5562600" cy="1143000"/>
          </a:xfrm>
        </p:spPr>
        <p:txBody>
          <a:bodyPr/>
          <a:lstStyle/>
          <a:p>
            <a:r>
              <a:rPr lang="pt-BR" dirty="0" smtClean="0">
                <a:solidFill>
                  <a:srgbClr val="C00000"/>
                </a:solidFill>
              </a:rPr>
              <a:t>Conversar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100" name="Picture 4" descr="C:\Users\Poliveira\Downloads\icon_27577\icon_2757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41" y="152400"/>
            <a:ext cx="3150754" cy="31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943600"/>
            <a:ext cx="7384473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 descr="C:\Users\Poliveira\Downloads\icon_21523\icon_21523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1" y="3934691"/>
            <a:ext cx="2590798" cy="259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37245" y="1039111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FFC222"/>
                </a:solidFill>
                <a:latin typeface="Source Sans Pro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>
                <a:solidFill>
                  <a:srgbClr val="C00000"/>
                </a:solidFill>
              </a:rPr>
              <a:t>Conduzir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021013" y="0"/>
            <a:ext cx="0" cy="685800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24575" y="0"/>
            <a:ext cx="0" cy="685800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Poliveira\Downloads\icon_8155\icon_8155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45" y="491836"/>
            <a:ext cx="2126672" cy="2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044858" y="4646582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FFC222"/>
                </a:solidFill>
                <a:latin typeface="Source Sans Pro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>
                <a:solidFill>
                  <a:srgbClr val="C00000"/>
                </a:solidFill>
              </a:rPr>
              <a:t>Anotar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dos Recursos de Vida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4"/>
                </a:solidFill>
              </a:rPr>
              <a:t>FOCO: Melhoria das Condições de Vida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Condição de vida é </a:t>
            </a:r>
            <a:r>
              <a:rPr lang="pt-BR" dirty="0" smtClean="0">
                <a:solidFill>
                  <a:schemeClr val="accent5"/>
                </a:solidFill>
              </a:rPr>
              <a:t>o meio </a:t>
            </a:r>
            <a:r>
              <a:rPr lang="pt-BR" dirty="0">
                <a:solidFill>
                  <a:schemeClr val="accent5"/>
                </a:solidFill>
              </a:rPr>
              <a:t>e as atividades </a:t>
            </a:r>
            <a:r>
              <a:rPr lang="pt-BR" dirty="0"/>
              <a:t>envolvidas </a:t>
            </a:r>
            <a:r>
              <a:rPr lang="pt-BR" dirty="0" smtClean="0"/>
              <a:t>na manutenção </a:t>
            </a:r>
            <a:r>
              <a:rPr lang="pt-BR" dirty="0"/>
              <a:t>da vida de uma pessoa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Para entender melhor como a condição de uma comunidade, é necessário avaliá-la dentro dos </a:t>
            </a:r>
            <a:r>
              <a:rPr lang="pt-BR" dirty="0" smtClean="0">
                <a:solidFill>
                  <a:schemeClr val="accent5"/>
                </a:solidFill>
              </a:rPr>
              <a:t>recursos</a:t>
            </a:r>
            <a:r>
              <a:rPr lang="pt-BR" dirty="0" smtClean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9526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3" y="466945"/>
            <a:ext cx="3869356" cy="479822"/>
            <a:chOff x="-5694" y="466945"/>
            <a:chExt cx="3486151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434715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3486151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000" spc="-75" dirty="0" smtClean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RECURSOS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ource Sans Pro" panose="020B0503030403020204" pitchFamily="34" charset="0"/>
              </a:rPr>
              <a:t>FINANCEIRO</a:t>
            </a:r>
            <a:endParaRPr lang="en-US" b="1" dirty="0">
              <a:latin typeface="Source Sans Pro" panose="020B0503030403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Source Sans Pro" panose="020B0503030403020204" pitchFamily="34" charset="0"/>
                </a:rPr>
                <a:t>SOCIAL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Source Sans Pro" panose="020B0503030403020204" pitchFamily="34" charset="0"/>
                </a:rPr>
                <a:t>HUMANO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5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5. Refletir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://www.barrett.com.au/blogs/SalesBlog/wp-content/uploads/2013/10/its-not-what-you-think-its-how-you-thin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00"/>
          <a:stretch/>
        </p:blipFill>
        <p:spPr bwMode="auto">
          <a:xfrm flipH="1">
            <a:off x="4876800" y="1191986"/>
            <a:ext cx="5486400" cy="612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962400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Causa e Evidência</a:t>
            </a:r>
            <a:endParaRPr lang="en-US" dirty="0"/>
          </a:p>
        </p:txBody>
      </p:sp>
      <p:pic>
        <p:nvPicPr>
          <p:cNvPr id="6146" name="Picture 2" descr="C:\Users\Poliveira\Downloads\icon_10881\icon_108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514600" y="-158262"/>
            <a:ext cx="6019800" cy="77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936343"/>
            <a:ext cx="838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8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oliveira\Downloads\icon_4632\icon_46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082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 smtClean="0"/>
              <a:t>Brainstorm</a:t>
            </a:r>
            <a:endParaRPr lang="en-US" dirty="0"/>
          </a:p>
        </p:txBody>
      </p:sp>
      <p:pic>
        <p:nvPicPr>
          <p:cNvPr id="7" name="Picture 4" descr="C:\Users\Poliveira\Downloads\icon_6677\icon_667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182" y="695554"/>
            <a:ext cx="523646" cy="52364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83" y="1261937"/>
            <a:ext cx="318598" cy="318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18" y="813532"/>
            <a:ext cx="448405" cy="4484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43000"/>
            <a:ext cx="670456" cy="6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5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483768" y="764704"/>
            <a:ext cx="6431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 dirty="0" smtClean="0">
                <a:solidFill>
                  <a:srgbClr val="FFC000"/>
                </a:solidFill>
                <a:latin typeface="Source Sans Pro" pitchFamily="34" charset="0"/>
              </a:rPr>
              <a:t>O que são projetos?</a:t>
            </a:r>
            <a:endParaRPr lang="pt-BR" sz="4000" b="1" dirty="0">
              <a:solidFill>
                <a:srgbClr val="FFC000"/>
              </a:solidFill>
              <a:latin typeface="Source Sans Pro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676871" y="2132856"/>
            <a:ext cx="6431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 dirty="0">
                <a:solidFill>
                  <a:srgbClr val="515356"/>
                </a:solidFill>
                <a:latin typeface="Source Sans Pro" pitchFamily="34" charset="0"/>
              </a:rPr>
              <a:t>A</a:t>
            </a:r>
            <a:r>
              <a:rPr lang="pt-BR" sz="4000" b="1" dirty="0" smtClean="0">
                <a:solidFill>
                  <a:srgbClr val="515356"/>
                </a:solidFill>
                <a:latin typeface="Source Sans Pro" pitchFamily="34" charset="0"/>
              </a:rPr>
              <a:t>tividade organizada, </a:t>
            </a:r>
          </a:p>
          <a:p>
            <a:pPr algn="r"/>
            <a:r>
              <a:rPr lang="pt-BR" sz="4000" b="1" dirty="0" smtClean="0">
                <a:solidFill>
                  <a:srgbClr val="515356"/>
                </a:solidFill>
                <a:latin typeface="Source Sans Pro" pitchFamily="34" charset="0"/>
              </a:rPr>
              <a:t>que tem por objetivo resolver um problema.</a:t>
            </a:r>
            <a:endParaRPr lang="pt-BR" sz="4000" b="1" dirty="0">
              <a:solidFill>
                <a:srgbClr val="515356"/>
              </a:solidFill>
              <a:latin typeface="Source Sans Pro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 rot="643269">
            <a:off x="2280827" y="1916832"/>
            <a:ext cx="7920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t Orange" pitchFamily="2" charset="0"/>
                <a:cs typeface="Agent Orange" pitchFamily="2" charset="0"/>
              </a:rPr>
              <a:t>?</a:t>
            </a:r>
            <a:endParaRPr lang="pt-BR" sz="11500" dirty="0">
              <a:solidFill>
                <a:schemeClr val="tx1">
                  <a:lumMod val="65000"/>
                  <a:lumOff val="35000"/>
                </a:schemeClr>
              </a:solidFill>
              <a:latin typeface="Agent Orange" pitchFamily="2" charset="0"/>
              <a:cs typeface="Agent Orange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 rot="20316989">
            <a:off x="1139780" y="845015"/>
            <a:ext cx="7920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solidFill>
                  <a:srgbClr val="FFC000"/>
                </a:solidFill>
                <a:latin typeface="Agent Orange" pitchFamily="2" charset="0"/>
                <a:cs typeface="Agent Orange" pitchFamily="2" charset="0"/>
              </a:rPr>
              <a:t>?</a:t>
            </a:r>
            <a:endParaRPr lang="pt-BR" sz="11500" dirty="0">
              <a:solidFill>
                <a:srgbClr val="FFC000"/>
              </a:solidFill>
              <a:latin typeface="Agent Orange" pitchFamily="2" charset="0"/>
              <a:cs typeface="Agent Orange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 rot="20316989">
            <a:off x="1010257" y="3916615"/>
            <a:ext cx="7920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solidFill>
                  <a:srgbClr val="FFC000"/>
                </a:solidFill>
                <a:latin typeface="Aharoni" pitchFamily="2" charset="-79"/>
                <a:cs typeface="Aharoni" pitchFamily="2" charset="-79"/>
              </a:rPr>
              <a:t>?</a:t>
            </a:r>
            <a:endParaRPr lang="pt-BR" sz="11500" dirty="0">
              <a:solidFill>
                <a:srgbClr val="FFC0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3" name="CaixaDeTexto 12"/>
          <p:cNvSpPr txBox="1"/>
          <p:nvPr/>
        </p:nvSpPr>
        <p:spPr>
          <a:xfrm rot="20316989">
            <a:off x="312196" y="2479103"/>
            <a:ext cx="7920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us" pitchFamily="18" charset="-78"/>
                <a:cs typeface="Andalus" pitchFamily="18" charset="-78"/>
              </a:rPr>
              <a:t>?</a:t>
            </a:r>
            <a:endParaRPr lang="pt-BR" sz="11500" dirty="0">
              <a:solidFill>
                <a:schemeClr val="tx1">
                  <a:lumMod val="50000"/>
                  <a:lumOff val="50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CaixaDeTexto 13"/>
          <p:cNvSpPr txBox="1"/>
          <p:nvPr/>
        </p:nvSpPr>
        <p:spPr>
          <a:xfrm rot="20316989">
            <a:off x="1867481" y="3727034"/>
            <a:ext cx="7920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ja Eliane" pitchFamily="18" charset="0"/>
                <a:cs typeface="Andalus" pitchFamily="18" charset="-78"/>
              </a:rPr>
              <a:t>?</a:t>
            </a:r>
            <a:endParaRPr lang="pt-BR" sz="11500" dirty="0">
              <a:solidFill>
                <a:schemeClr val="tx1">
                  <a:lumMod val="50000"/>
                  <a:lumOff val="50000"/>
                </a:schemeClr>
              </a:solidFill>
              <a:latin typeface="Anja Eliane" pitchFamily="18" charset="0"/>
              <a:cs typeface="Andalus" pitchFamily="18" charset="-78"/>
            </a:endParaRPr>
          </a:p>
        </p:txBody>
      </p:sp>
      <p:sp>
        <p:nvSpPr>
          <p:cNvPr id="15" name="CaixaDeTexto 14"/>
          <p:cNvSpPr txBox="1"/>
          <p:nvPr/>
        </p:nvSpPr>
        <p:spPr>
          <a:xfrm rot="20316989">
            <a:off x="1159239" y="2267084"/>
            <a:ext cx="7920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 smtClean="0">
                <a:solidFill>
                  <a:srgbClr val="FFC000"/>
                </a:solidFill>
                <a:latin typeface="Arial Rounded MT Bold" pitchFamily="34" charset="0"/>
                <a:cs typeface="Andalus" pitchFamily="18" charset="-78"/>
              </a:rPr>
              <a:t>?</a:t>
            </a:r>
            <a:endParaRPr lang="pt-BR" sz="11500" dirty="0">
              <a:solidFill>
                <a:srgbClr val="FFC000"/>
              </a:solidFill>
              <a:latin typeface="Arial Rounded MT Bold" pitchFamily="34" charset="0"/>
              <a:cs typeface="Andalus" pitchFamily="18" charset="-78"/>
            </a:endParaRPr>
          </a:p>
        </p:txBody>
      </p:sp>
      <p:pic>
        <p:nvPicPr>
          <p:cNvPr id="16" name="Picture 6" descr="PPT2bott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5936343"/>
            <a:ext cx="838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ixaDeTexto 7"/>
          <p:cNvSpPr txBox="1"/>
          <p:nvPr/>
        </p:nvSpPr>
        <p:spPr>
          <a:xfrm>
            <a:off x="2676871" y="5161956"/>
            <a:ext cx="6431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chemeClr val="accent6"/>
                </a:solidFill>
                <a:latin typeface="Source Sans Pro" pitchFamily="34" charset="0"/>
              </a:rPr>
              <a:t>OPORTUNIDADE + AÇÃO = PROGRESSO</a:t>
            </a:r>
            <a:endParaRPr lang="pt-BR" sz="2400" b="1" dirty="0">
              <a:solidFill>
                <a:schemeClr val="accent6"/>
              </a:solidFill>
              <a:latin typeface="Source Sans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7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2900" dirty="0"/>
              <a:t>Analisando as necessidades e os recursos</a:t>
            </a:r>
            <a:r>
              <a:rPr lang="pt-BR" sz="2900" dirty="0" smtClean="0"/>
              <a:t>: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dirty="0" smtClean="0"/>
              <a:t>O que podemos fazer?</a:t>
            </a:r>
          </a:p>
          <a:p>
            <a:pPr lvl="1"/>
            <a:r>
              <a:rPr lang="pt-BR" dirty="0" smtClean="0"/>
              <a:t>O que queremos fazer?</a:t>
            </a:r>
          </a:p>
          <a:p>
            <a:pPr lvl="1"/>
            <a:r>
              <a:rPr lang="pt-BR" dirty="0" smtClean="0"/>
              <a:t>Qual ação terá maior impacto na comunidade?</a:t>
            </a:r>
          </a:p>
          <a:p>
            <a:pPr lvl="1"/>
            <a:r>
              <a:rPr lang="pt-BR" dirty="0" smtClean="0"/>
              <a:t>Qual ação é mais exequível?</a:t>
            </a:r>
          </a:p>
          <a:p>
            <a:pPr lvl="1"/>
            <a:r>
              <a:rPr lang="pt-BR" dirty="0" smtClean="0"/>
              <a:t>Qual ação teríamos maior apoio?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Ideia </a:t>
            </a:r>
            <a:r>
              <a:rPr lang="pt-BR" b="1" dirty="0" smtClean="0">
                <a:solidFill>
                  <a:schemeClr val="accent3"/>
                </a:solidFill>
              </a:rPr>
              <a:t>REALISTA</a:t>
            </a:r>
            <a:r>
              <a:rPr lang="pt-BR" dirty="0" smtClean="0"/>
              <a:t>, mas </a:t>
            </a:r>
            <a:r>
              <a:rPr lang="pt-BR" b="1" dirty="0" smtClean="0">
                <a:solidFill>
                  <a:schemeClr val="accent4"/>
                </a:solidFill>
              </a:rPr>
              <a:t>AMBICIOSA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485774"/>
            <a:ext cx="4495800" cy="1266826"/>
          </a:xfrm>
        </p:spPr>
        <p:txBody>
          <a:bodyPr>
            <a:noAutofit/>
          </a:bodyPr>
          <a:lstStyle/>
          <a:p>
            <a:r>
              <a:rPr lang="pt-BR" sz="4000" dirty="0" smtClean="0"/>
              <a:t>Desenvolvimento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8458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6 - Definir</a:t>
            </a:r>
            <a:endParaRPr lang="en-US" dirty="0"/>
          </a:p>
        </p:txBody>
      </p:sp>
      <p:pic>
        <p:nvPicPr>
          <p:cNvPr id="6146" name="Picture 2" descr="http://www.internetarchitects.be/wp-content/uploads/2012/01/define_ph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61" y="1295400"/>
            <a:ext cx="7281039" cy="429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81400" y="3587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FFC222"/>
                </a:solidFill>
                <a:latin typeface="Source Sans Pro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 smtClean="0"/>
              <a:t>Objetivo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6343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:\Users\Poliveira\Downloads\icon_26951\icon_269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8915400" cy="89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4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Principais resultados que você quer que seu projeto atinja!</a:t>
            </a:r>
          </a:p>
          <a:p>
            <a:r>
              <a:rPr lang="pt-BR" dirty="0" smtClean="0"/>
              <a:t>FOCO!</a:t>
            </a:r>
          </a:p>
          <a:p>
            <a:endParaRPr lang="pt-BR" dirty="0" smtClean="0"/>
          </a:p>
          <a:p>
            <a:r>
              <a:rPr lang="pt-BR" b="1" dirty="0" smtClean="0"/>
              <a:t>O que você pode contar na sua ideia?</a:t>
            </a:r>
          </a:p>
          <a:p>
            <a:pPr lvl="1"/>
            <a:r>
              <a:rPr lang="pt-BR" dirty="0" smtClean="0"/>
              <a:t>Objetivos mensuráveis!</a:t>
            </a:r>
          </a:p>
          <a:p>
            <a:pPr lvl="1"/>
            <a:r>
              <a:rPr lang="pt-BR" dirty="0" smtClean="0"/>
              <a:t>Alvos evidentes, pontuais e claros.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agenciabrasil.ebc.com.br/sites/_agenciabrasil2013/files/styles/node_gallery_display/public/onu.jpg?itok=1SqXc9-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5" y="849186"/>
            <a:ext cx="8876050" cy="451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4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Avaliando 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Nossos objetivos são SMART: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SMART</a:t>
            </a:r>
          </a:p>
          <a:p>
            <a:pPr marL="457200" lvl="1" indent="0">
              <a:buNone/>
            </a:pPr>
            <a:r>
              <a:rPr lang="pt-BR" sz="3800" b="1" dirty="0" smtClean="0">
                <a:solidFill>
                  <a:srgbClr val="FFC222"/>
                </a:solidFill>
              </a:rPr>
              <a:t>S</a:t>
            </a:r>
            <a:r>
              <a:rPr lang="pt-BR" b="1" dirty="0" smtClean="0"/>
              <a:t>pecific</a:t>
            </a:r>
            <a:r>
              <a:rPr lang="pt-BR" dirty="0" smtClean="0"/>
              <a:t> (Específico)</a:t>
            </a:r>
          </a:p>
          <a:p>
            <a:pPr marL="457200" lvl="1" indent="0">
              <a:buNone/>
            </a:pPr>
            <a:r>
              <a:rPr lang="pt-BR" sz="3800" b="1" dirty="0" smtClean="0">
                <a:solidFill>
                  <a:srgbClr val="FFC222"/>
                </a:solidFill>
              </a:rPr>
              <a:t>M</a:t>
            </a:r>
            <a:r>
              <a:rPr lang="pt-BR" b="1" dirty="0" smtClean="0"/>
              <a:t>easurable</a:t>
            </a:r>
            <a:r>
              <a:rPr lang="pt-BR" dirty="0" smtClean="0"/>
              <a:t> (Mensurável)</a:t>
            </a:r>
          </a:p>
          <a:p>
            <a:pPr marL="457200" lvl="1" indent="0">
              <a:buNone/>
            </a:pPr>
            <a:r>
              <a:rPr lang="pt-BR" sz="3800" b="1" dirty="0" smtClean="0">
                <a:solidFill>
                  <a:srgbClr val="FFC222"/>
                </a:solidFill>
              </a:rPr>
              <a:t>A</a:t>
            </a:r>
            <a:r>
              <a:rPr lang="pt-BR" b="1" dirty="0" smtClean="0"/>
              <a:t>chievable</a:t>
            </a:r>
            <a:r>
              <a:rPr lang="pt-BR" dirty="0" smtClean="0"/>
              <a:t> (Atingível)</a:t>
            </a:r>
          </a:p>
          <a:p>
            <a:pPr marL="457200" lvl="1" indent="0">
              <a:buNone/>
            </a:pPr>
            <a:r>
              <a:rPr lang="pt-BR" sz="3800" b="1" dirty="0" smtClean="0">
                <a:solidFill>
                  <a:srgbClr val="FFC222"/>
                </a:solidFill>
              </a:rPr>
              <a:t>R</a:t>
            </a:r>
            <a:r>
              <a:rPr lang="pt-BR" b="1" dirty="0" smtClean="0"/>
              <a:t>ealistic</a:t>
            </a:r>
            <a:r>
              <a:rPr lang="pt-BR" dirty="0" smtClean="0"/>
              <a:t> (Realista)</a:t>
            </a:r>
          </a:p>
          <a:p>
            <a:pPr marL="457200" lvl="1" indent="0">
              <a:buNone/>
            </a:pPr>
            <a:r>
              <a:rPr lang="pt-BR" sz="3800" b="1" dirty="0" smtClean="0">
                <a:solidFill>
                  <a:srgbClr val="FFC222"/>
                </a:solidFill>
              </a:rPr>
              <a:t>T</a:t>
            </a:r>
            <a:r>
              <a:rPr lang="pt-BR" b="1" dirty="0" smtClean="0"/>
              <a:t>ime-Framed </a:t>
            </a:r>
            <a:r>
              <a:rPr lang="pt-BR" dirty="0" smtClean="0"/>
              <a:t>(Temporal)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46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376670"/>
              </p:ext>
            </p:extLst>
          </p:nvPr>
        </p:nvGraphicFramePr>
        <p:xfrm>
          <a:off x="457200" y="1295400"/>
          <a:ext cx="8229600" cy="4084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Objetivo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Alvo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Por que não maior?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Por que não menor?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Erradicar</a:t>
                      </a:r>
                      <a:r>
                        <a:rPr lang="pt-BR" sz="2400" baseline="0" dirty="0" smtClean="0"/>
                        <a:t> a desnutrição infantil na comunidade ribeirinha de São João do Paraguaçu.</a:t>
                      </a:r>
                      <a:endParaRPr lang="pt-BR" sz="2400" dirty="0" smtClean="0"/>
                    </a:p>
                    <a:p>
                      <a:endParaRPr lang="pt-BR" sz="2400" dirty="0" smtClean="0"/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100% das crianças de 0-12 anos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Faixa</a:t>
                      </a:r>
                      <a:r>
                        <a:rPr lang="pt-BR" sz="2400" baseline="0" dirty="0" smtClean="0"/>
                        <a:t> onde há a predominância de desnutrição infantil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O projeto</a:t>
                      </a:r>
                      <a:r>
                        <a:rPr lang="pt-BR" sz="2400" baseline="0" dirty="0" smtClean="0"/>
                        <a:t> tem a capacidade de atender todas as crianças do projeto, que são 25.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8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Viabilidade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Verificar se temos o básico para poder tornar o projeto possível!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Viabilidade tecnológica;</a:t>
            </a:r>
          </a:p>
          <a:p>
            <a:pPr lvl="1"/>
            <a:r>
              <a:rPr lang="pt-BR" dirty="0" smtClean="0"/>
              <a:t>Viabilidade operacional;</a:t>
            </a:r>
          </a:p>
          <a:p>
            <a:pPr lvl="1"/>
            <a:r>
              <a:rPr lang="pt-BR" dirty="0" smtClean="0"/>
              <a:t>Viabilidade Legal;</a:t>
            </a:r>
          </a:p>
          <a:p>
            <a:pPr lvl="1"/>
            <a:r>
              <a:rPr lang="pt-BR" dirty="0" smtClean="0"/>
              <a:t>Viabilidade de tempo;</a:t>
            </a:r>
          </a:p>
          <a:p>
            <a:pPr lvl="1"/>
            <a:r>
              <a:rPr lang="pt-BR" dirty="0" smtClean="0"/>
              <a:t>Viabilidade financeira;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 smtClean="0"/>
              <a:t>-Potencial de mercado*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5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49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Nome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Identidade Visual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Poliveira\Downloads\icon_12546\icon_125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1800" y="152400"/>
            <a:ext cx="647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37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://farm4.staticflickr.com/3707/11191680626_0ae51436ca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19400" y="339438"/>
            <a:ext cx="5700712" cy="8174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29515" y="228600"/>
            <a:ext cx="5742997" cy="8312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43312" y="331997"/>
            <a:ext cx="5981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chemeClr val="bg1"/>
                </a:solidFill>
              </a:rPr>
              <a:t>Critério Enactus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Termo de início do projeto!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1"/>
                </a:solidFill>
              </a:rPr>
              <a:t>Deve conter: </a:t>
            </a:r>
          </a:p>
          <a:p>
            <a:pPr lvl="1"/>
            <a:r>
              <a:rPr lang="pt-BR" dirty="0" smtClean="0"/>
              <a:t>Nome do Projeto</a:t>
            </a:r>
          </a:p>
          <a:p>
            <a:pPr lvl="1"/>
            <a:r>
              <a:rPr lang="pt-BR" dirty="0" smtClean="0"/>
              <a:t>Descrição da comunidade</a:t>
            </a:r>
          </a:p>
          <a:p>
            <a:pPr lvl="1"/>
            <a:r>
              <a:rPr lang="pt-BR" dirty="0" smtClean="0"/>
              <a:t>Objetivos e ações</a:t>
            </a:r>
          </a:p>
          <a:p>
            <a:pPr lvl="1"/>
            <a:r>
              <a:rPr lang="pt-BR" dirty="0" smtClean="0"/>
              <a:t>Estimativa de custo do projeto</a:t>
            </a:r>
          </a:p>
          <a:p>
            <a:pPr lvl="1"/>
            <a:r>
              <a:rPr lang="pt-BR" dirty="0" smtClean="0"/>
              <a:t>Estudo de viabilidade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Marcando a reunião de início do projeto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dirty="0" smtClean="0">
                <a:solidFill>
                  <a:schemeClr val="accent3"/>
                </a:solidFill>
              </a:rPr>
              <a:t>Quem participa da reunião?</a:t>
            </a:r>
          </a:p>
          <a:p>
            <a:pPr lvl="1"/>
            <a:r>
              <a:rPr lang="pt-BR" dirty="0" smtClean="0"/>
              <a:t>Time;</a:t>
            </a:r>
          </a:p>
          <a:p>
            <a:pPr lvl="1"/>
            <a:r>
              <a:rPr lang="pt-BR" dirty="0" smtClean="0"/>
              <a:t>Líder do Projeto;</a:t>
            </a:r>
          </a:p>
          <a:p>
            <a:pPr lvl="1"/>
            <a:r>
              <a:rPr lang="pt-BR" dirty="0" smtClean="0"/>
              <a:t>Líder do Time;</a:t>
            </a:r>
          </a:p>
          <a:p>
            <a:pPr lvl="1"/>
            <a:r>
              <a:rPr lang="pt-BR" dirty="0" smtClean="0"/>
              <a:t>Professor Conselheiro;</a:t>
            </a:r>
          </a:p>
          <a:p>
            <a:pPr lvl="1"/>
            <a:r>
              <a:rPr lang="pt-BR" dirty="0" smtClean="0"/>
              <a:t>Membros-chave da comunidade;</a:t>
            </a:r>
          </a:p>
          <a:p>
            <a:pPr lvl="1"/>
            <a:r>
              <a:rPr lang="pt-BR" dirty="0" smtClean="0"/>
              <a:t>Possíveis parceiros.</a:t>
            </a:r>
          </a:p>
          <a:p>
            <a:pPr marL="457200" lvl="1" indent="0">
              <a:buNone/>
            </a:pPr>
            <a:endParaRPr lang="pt-BR" dirty="0" smtClean="0"/>
          </a:p>
          <a:p>
            <a:r>
              <a:rPr lang="pt-BR" b="1" dirty="0" smtClean="0">
                <a:solidFill>
                  <a:schemeClr val="accent3"/>
                </a:solidFill>
              </a:rPr>
              <a:t>O que deverá acontecer na reunião:</a:t>
            </a:r>
          </a:p>
          <a:p>
            <a:pPr marL="971550" lvl="1" indent="-514350">
              <a:buAutoNum type="arabicPeriod"/>
            </a:pPr>
            <a:r>
              <a:rPr lang="pt-BR" dirty="0" smtClean="0"/>
              <a:t>Introdução ao projeto </a:t>
            </a:r>
          </a:p>
          <a:p>
            <a:pPr marL="971550" lvl="1" indent="-514350">
              <a:buAutoNum type="arabicPeriod"/>
            </a:pPr>
            <a:r>
              <a:rPr lang="pt-BR" dirty="0" smtClean="0"/>
              <a:t>Construir o time</a:t>
            </a:r>
          </a:p>
          <a:p>
            <a:pPr marL="971550" lvl="1" indent="-514350">
              <a:buAutoNum type="arabicPeriod"/>
            </a:pPr>
            <a:r>
              <a:rPr lang="pt-BR" dirty="0" smtClean="0"/>
              <a:t>Entendimento por todas as partes</a:t>
            </a:r>
          </a:p>
          <a:p>
            <a:pPr marL="971550" lvl="1" indent="-514350">
              <a:buAutoNum type="arabicPeriod"/>
            </a:pPr>
            <a:r>
              <a:rPr lang="pt-BR" dirty="0" smtClean="0"/>
              <a:t>Detalhes sobre o Termo de Início</a:t>
            </a:r>
          </a:p>
          <a:p>
            <a:pPr marL="971550" lvl="1" indent="-514350">
              <a:buAutoNum type="arabicPeriod"/>
            </a:pPr>
            <a:r>
              <a:rPr lang="pt-BR" dirty="0" smtClean="0"/>
              <a:t>Definir a forma de comunicação ao longo do projeto</a:t>
            </a:r>
          </a:p>
          <a:p>
            <a:pPr marL="971550" lvl="1" indent="-514350">
              <a:buAutoNum type="arabicPeriod"/>
            </a:pPr>
            <a:r>
              <a:rPr lang="pt-BR" dirty="0" smtClean="0"/>
              <a:t>Definir cargos e Responsabilidades</a:t>
            </a:r>
          </a:p>
        </p:txBody>
      </p:sp>
    </p:spTree>
    <p:extLst>
      <p:ext uri="{BB962C8B-B14F-4D97-AF65-F5344CB8AC3E}">
        <p14:creationId xmlns:p14="http://schemas.microsoft.com/office/powerpoint/2010/main" val="29230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vetdynamics.co.uk/Portals/0/xBlog/uploads/2015/1/22/time%20to%20pl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0095"/>
            <a:ext cx="9144000" cy="609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pt-BR" dirty="0" smtClean="0"/>
              <a:t>7. Planejar!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Realidade </a:t>
            </a:r>
            <a:r>
              <a:rPr lang="pt-BR" dirty="0" smtClean="0">
                <a:sym typeface="Wingdings" panose="05000000000000000000" pitchFamily="2" charset="2"/>
              </a:rPr>
              <a:t> Expectativa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750814"/>
              </p:ext>
            </p:extLst>
          </p:nvPr>
        </p:nvGraphicFramePr>
        <p:xfrm>
          <a:off x="381000" y="2408237"/>
          <a:ext cx="83820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743200"/>
            <a:ext cx="1600200" cy="1600200"/>
          </a:xfrm>
          <a:prstGeom prst="rect">
            <a:avLst/>
          </a:prstGeom>
        </p:spPr>
      </p:pic>
      <p:pic>
        <p:nvPicPr>
          <p:cNvPr id="9218" name="Picture 2" descr="C:\Users\Poliveira\Downloads\New folder\icon_27577\icon_2757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16002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43000"/>
            <a:ext cx="1600200" cy="1600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936343"/>
            <a:ext cx="838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9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00887B-204E-4B13-B2DE-BB44EC661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B00887B-204E-4B13-B2DE-BB44EC6619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2AD6F5-1570-4967-B599-262CBDDAE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02AD6F5-1570-4967-B599-262CBDDAE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C0414C-E8C0-4200-8EF6-3069F51D50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B4C0414C-E8C0-4200-8EF6-3069F51D50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D8B3A7-1AE4-43EB-A27D-AF43A833C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2D8B3A7-1AE4-43EB-A27D-AF43A833CE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702EE4-ADCB-4D8D-995F-8275D8221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3702EE4-ADCB-4D8D-995F-8275D8221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7E25D6-2B2E-4C7E-810F-5E7A639CB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DA7E25D6-2B2E-4C7E-810F-5E7A639CB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46A58E-C958-41BD-8143-9F37338F2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846A58E-C958-41BD-8143-9F37338F29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1353E3-4CC6-4359-8182-085079378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941353E3-4CC6-4359-8182-085079378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4DD54F-10FB-4909-9CE1-972B6650E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9A4DD54F-10FB-4909-9CE1-972B6650E1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89BFF-0E22-4038-86E0-F9E803685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AB389BFF-0E22-4038-86E0-F9E803685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20D3CD-2436-42BF-9206-C228668CE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graphicEl>
                                              <a:dgm id="{5A20D3CD-2436-42BF-9206-C228668CE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Programando as atividades!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Dentro do objetivo, como farei para que isso se torne realidade?</a:t>
            </a:r>
          </a:p>
          <a:p>
            <a:pPr marL="0" indent="0">
              <a:buNone/>
            </a:pPr>
            <a:r>
              <a:rPr lang="pt-BR" dirty="0" smtClean="0"/>
              <a:t> 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36434853"/>
              </p:ext>
            </p:extLst>
          </p:nvPr>
        </p:nvGraphicFramePr>
        <p:xfrm>
          <a:off x="1371600" y="22907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008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05919802"/>
              </p:ext>
            </p:extLst>
          </p:nvPr>
        </p:nvGraphicFramePr>
        <p:xfrm>
          <a:off x="76200" y="76200"/>
          <a:ext cx="906780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19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Pessoas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434" y="1066800"/>
            <a:ext cx="8229600" cy="4525963"/>
          </a:xfrm>
        </p:spPr>
        <p:txBody>
          <a:bodyPr/>
          <a:lstStyle/>
          <a:p>
            <a:endParaRPr lang="pt-BR" dirty="0" smtClean="0"/>
          </a:p>
          <a:p>
            <a:pPr marL="0" indent="0">
              <a:buNone/>
            </a:pPr>
            <a:r>
              <a:rPr lang="pt-BR" sz="3600" b="1" dirty="0" smtClean="0"/>
              <a:t>Time Responsável</a:t>
            </a:r>
          </a:p>
          <a:p>
            <a:pPr marL="0" indent="0">
              <a:buNone/>
            </a:pPr>
            <a:r>
              <a:rPr lang="pt-BR" sz="3600" b="1" dirty="0" smtClean="0"/>
              <a:t>Time de Execução</a:t>
            </a:r>
          </a:p>
          <a:p>
            <a:pPr marL="0" indent="0">
              <a:buNone/>
            </a:pPr>
            <a:r>
              <a:rPr lang="pt-BR" sz="3600" b="1" dirty="0" smtClean="0"/>
              <a:t>Time da Comunidade</a:t>
            </a:r>
            <a:r>
              <a:rPr lang="pt-BR" dirty="0" smtClean="0"/>
              <a:t> </a:t>
            </a:r>
            <a:endParaRPr lang="en-US" dirty="0"/>
          </a:p>
        </p:txBody>
      </p:sp>
      <p:sp>
        <p:nvSpPr>
          <p:cNvPr id="4" name="AutoShape 2" descr="data:image/jpeg;base64,/9j/4AAQSkZJRgABAQAAAQABAAD/2wCEAAkGBxQTEhUUExIVFhQXGRwXGRYYFxcYHBwaFx8YIB4aHhsZHCghGRslHRoeIjEhJSkrLi4uHh8zODMsNygtMC0BCgoKDg0OGBAPGzAhHiQsLC8sLCwsLCwsLCwsLCwsLDUsLCwsLSwsLCwsNCwsLC8sLDQsLCwsLCwsLCwsLCwsLP/AABEIALkBEQMBIgACEQEDEQH/xAAcAAEAAgIDAQAAAAAAAAAAAAAABgcEBQIDCAH/xABHEAACAQMCAwYDAwgHCAEFAAABAgMABBESIQUGMQcTIkFRYTJxgRRSkRUjQpKhscHRFzNTYnKC4QgWJFSTotLw8TRjZMLT/8QAGAEBAQEBAQAAAAAAAAAAAAAAAAECAwT/xAAgEQEBAQADAQACAwEAAAAAAAAAARECEiExA1FhgdET/9oADAMBAAIRAxEAPwC8aUpQKUpQKUpQKUpQKUpQKUpQKUpQKUpQKUpQKUpQKUpQKUpQKUpQKUpQKUpQKUpQKUpQKUpQKUpQKUpQKUpQKUpQKUpQKUpQKUpQKUpQKUpQKUpQKUpQKUpQKUpQKUpQKUpQKUpQKUpQKUpQKUpQKUpQKUpQKUpQKUpQKUpQKVwmlCqWYgKoJJPQAbk1gW3HraS2+1JMht8Fu9zhcKSCTnpggig2VK67adZEV0YMjAMrKcgqwyCCOoIrsoFKVi8UvkghkmkzoiRpGwMnCAk4HmcCgyqVCuzznz8pNKjQCF4wrABy4ZWyOukYII6e4qa0CvjNgZPQUNU5Zdr8sDzw8RtcujMo7gAYIJGhhIwyvo4O4xt50FpcC49b3iGS2mWVFYoSMjDDywQD5gg9CCCK1XJ/O0HEJLiOFXBt2CktjDAlwGXBO3gPX2qg+z38qa5k4XnLIol3jChTqCtmTzHiwRv1re8G5F49w4tLaKgZk0MEkiclflJgZB3B6/jQXlY8xW01xLbRTK08P9ZGM5Xp54wcEgHBODscGtpXmjs/5m/I13cG+trjvZI8YIAfVqJJPeEZVjvqBPTzzVqdlXOl3xN7qSWKOO3QqsenOQxyShY/HhcEnA3I232Cw6V8BoaD7mlUde85XcPEJkFvrHfOMqssjjc4wgw2kbHpuOnlV4Kdq8/4Py/k53l345J893f8dPycJwzLr7SlK9DmUpSgUpSgUpSgUpSgUpSgUpSgUpSgVGOYud4LK5jguElVZE1CYLqTOcacDxEjzwDjK+tSC9D92/dFRLpbQXyVD4OktjfTnGcVTl7LxK/uEtLmONZoXLKyHusaAjO2sFjujoqkLgGQE7qMBjcEn4hNJfxWTNNbXLTeJwT3essBl5HUROVIyvjYADKKa6v9yeJfZ5uGoyGIIk5iFwp8bs+nxG2GU1RZKZG+Dq3rVc287zTlbSxVra1TEaRRHDu3Q5aMkkFsgBT4upznbTXvIXEreP7SbaVAvjLoy619WIRta+5xtvmgmc3MnEITY8P/APoo4DAksz6UZkDKmdyymMbAlCwyy5K5xVu8N5ltJ5ngguYpJY11MqMGwM4zkbHBwDg7ZGcZFUhynzg9/F+T7xHuJ/is5ho71ZV3GppCAQANRY9QGB1ZArM5E5mh4U8lsbGeS7llKsYkHVPC0SA9VVwxGnIwwzv0CZ9tXCbqW2jltnfTAWklRX0eED+szkZKYO2f0ifKq24dzbxa+gFhBqmGgq5VQZGjbIxJLIdIGDp1eEnHUnOdj2hdrUkwurKOARxkmAuzHvPCcP4RsMgEYz0OfapZ/s9iL7BKVx3pnIk9cBV0f5cE49y3vQQTh9xxPgMneSW2mOXCsH0uj6ckASRk92+7Y39dmxtvOT+eeKX/ABOPQT9nL5eIIpjjiwc6pNOrVjoSd2xsBtVm9pCxHhd532NAhcjOPjAzHjP6WvTj3xVLdl/aDFYW9xBLrVpW1xyhQ6IxQLqcZ1YBVTsrbA0E87TuJcTspxcwT/8ACtpQJpUhWwdnDAk6jkhgR6bYGdHyLyP+VGmv+IFispYIF8BZvhMm3RVxhR0JU5yBvHOdb3ifdol7OZY3HeRMhjMUuwwytGoDDxAjPqDivQvCLBbeCKFBhY0VB/lAGfnQefeFXknA+LFZcmMHRJgfHA+CsgHqMBsDzDLV/cO41bz47i4ilyM4R1Y4PngHIqie1OR+IcaFrCi600W6k7ZJGtix+6uo/g3XNY/OPZZPw2AXkd0JO7KlyiNE6ZIAZWDkkBiPQ+dBefNfK9vxCEw3CZ+64wHRvvK3kfbofMGvPy8S4pweaXhkEuC8oKYjQlzJpVWQuDjWAoxvgg9Dk1POUu2u3FuiX3eidRhpFjDK+OjeE5DEYyMAZzioZ2uc42l9NbT2bSrNCCGkKaDgFWjw2c5VtR6fpdaCzOCtxiygWJ7dbpiNWsOo0s25XBYZxn2BOcV3WPG+LtJmWzKpjHhCDByPV2PTPt8qxOyv8tSP31/L/wAM0fgRxGJCx0lXwiAqMZ2Yg79POrLrn0/mun/Tz2RXdzM8M5Z7ZFnlCs7kpqYDwjLKN8aenyqYcDvNa4PXGcelaLnuxd3idAcRxSsxxtgND1PkQCxA9A1V/wAP7VYLW6jjOZIydMkinZVbzH38HBOPLOM1Z5cLlmrxpXwGvtbcylKUClKUClKUClKUClKUClKUClKUGq5m4dNPbtHBctbyEgiRRk4B3HUEZ6ZBzVa8kWzpdXsbSGW5EEyibvDIHdTHqKkkkEaogc+YA3xVpcZ4cLiCSFndFkUqWQ6WGfQ1SHHEt+FX8cNncSFwPzrNJGpUMDqhUlNGuRNJGQNLLHvvsGo7HZol4nB3mBlWEeeneFfD9cZA9yK9IuwAJJAAGST0AHrXnjmrkIyKL3hOq5tX8WhSWljb9IYY6n38viBOMedR2e/4vcqbUtfSgYVotMpO/QPtkjG/iOKD5y9pbjcP2YfmzfAx6dh3Xe52/u93n6VP7ziN7Dxq6fh9qbkl2V0ZfAFKWuSsm2hi6MDuR4RttWp4Jym3CYxeXMwj4gc/ZLZTG2+DrMurYJpJ1sCNC5OrUQBtuz3gPEZJYeJWt1D3M5/PRyMxZl1ky5VVKhjI0jgBhp1AZ3NBaA4JbSR9/c2UCTPF+eyiOw1L40MgGWAyRkda818u8Quob2X8jtOwJbQoQMzwqdtaHIOAevXfbGa9U8QI7t9XQqR+IxULfl634TDdX8MI+0FMeioPAoRVGwQEAnzODvU33FzzVI848z8SuXSDiLyQrlW7toWiUAnHeFAupwNz59Dirbl7HeHm2Qxq8siRkhhKVWdiCVLYOACT+jjbG5xWg4XwJeYC0l2zJPbhUMkeAskbd4QjKdgytk6lxsxGOmLd4DtCsZ+KPwEemOg+WMDPtTsvXxQPOttxMoj3sLRRoO7iChO7jyBhRoZsfCN2JJwN69B8G4gtxBFOnwyIrj/MAcfMdKrrtPseJXs4tYLfNqul9epQHbB3ZmIxpORpGT575GNByHzseFtNY36sEjLFSvjKP8RTw9VbOQfItvsfDWWr7V424fxlbqB17xwtwAd9LDwEMPNW0nz3y3TFYnNvafdcThFnHbBDIRqWMtK8hUghVGkaRkZI3O3XrThtpJx3i5aTIjJ1vg/BAmAsYP3jkDPqzNXoLh3CYIAFhhjjAAXwKF2HQZAyfrQVZyv2I25gR75pu/ZctGjqFQn9HIBLEDYnJGc4qFdrXJ1rYzW0Fn3rSygloy2s4JCx6QFzlm1Dr+j0q+ObubLfh8JlncZ30RgjW59FH7z0HnXn6Ph3FeLTS8Tgi1Mko0lXQFGj0sqxhyM6BpPuT5nNBafZXJxlGEN/Di2WPwSOU7wFdIVMo+WGM7sM7dfWy60vJt5czWcT3kPc3BBDp8iQGx+jkDOPLNbqgivaldLHwm9ZuhiKdcbyYRf2sNvPpXkavVPbaxHBrrH/ANrPyMsdVVyByAl/wa7k0YuBKTA+Nz3SA6M+asWI+YB8qC6ezXigueF2kgbJESxsT11xeBs+5K5+tSaqc/2b+MBra4tTnVHIJR/hkABA+TJn/NVx0ClKUClKUClKUClKUClKUClKUClcJJlVS5YBQCxbOwA3Jz6YrG4TxWG5iEsEiyRnIDL0yDg/toMytBx3gcYiu5YLSF7qWJxkqgMjaSFVmPl06mt8DnpX2g8+8Q4Jf8IskvnuWWeRo42jUnUigMV1MCY5m0rg60bG2G8O+VxbjnF7aWJHd45eINF3Z/4fPSKNlkIg8LjI+FRjIO+CKsLjfEml4vb2WphCIXllUbaiwYKCR4l04ByCPixXPmriKd8sYt4pntdE2ZRqKsc6QhJyjYXOo5xlazeUnta48by8iDcL5PmPGGg4jEbq3kRnWTLuurThdch8YwA4CE6QzZUDarN5P5Sg4dHJHbtIUkkMml21aSQBpXYbbeeT6k1Hu1a+MXDftdtJ3MhaIiVQoZlbIC5xkjx5x7Gp1Zzh40cdGUN+sAa0y+XMOorndRuR77Y/jS6hSVGjkUMjgqysNiDsQRXfXCQdKmLrB4bwyC1QrBEkak6iFGMnAGT6nAA+lc7eA96ZMFcjB/vdMbeWMftrnIMkfMVkyLkEZxkYyPKmJrkapqy7Iprh55+I3Ol3ZmHckNkkk6yXXZPRAM4xuOlfG5lu1JU3EmVJB+Y2I6etdbcz3ZyO/k9PL+Vb6s9kC5C/KZeV+F69SoDKVEeNPi0jEuQScNhRv1rd8H5149xAtFayl2VNbaI4E8P+JxsSdgBg/tracHv3tFKW7GFCdRCYAJwBk/QCuvg14LVnNs6xNJ8ZUqNWknr8iT+NOp2aLs85W/LF3cLe3E4kjjzknMhbVjxGQHAU9VwOvlVq9lHJt3wx7qKaWN7d2Vo9OclhsX0n4MrpBGTuox6mG2N20c0lxCwWaXIeRdOWyQTnG3UAmtn/ALy3n/MP+K/yp1Oy46VT3+8l5/zD/iv8q+jmO8/t3/7f5U6nZM+1iHVwi8Ax/V6t9/hZW/HatL2AyZ4SgxjTLIM+u4Of24+lR7iPFLmeNopZHeNxhlOMEZzg4HTauvg95Lax91buYo8ltC4xk9TuPanU7OSyLY816I4+7iukAYAnDGRdWvGPD+dXpv5nzwLqqjrlmkuEunJa4QAJKfiUDOAPLG58vM1tf95Lz+3f/t/lTqdluUqoxzRdf8yf+z+Vcl5muicC4Yn0Gn+VOp2W1Sqn/wB4rz+2f8F/lSnU7LYpSlZaKVH+YuboLRNbMHRJkhm0sC0WsZDFRuceEkDfBJ3xVb3PbWAygI5C3TlmVFxJa+PQAHYMsu6E5A+E774oLopVb8o9qsV3JHDj8/NPIAmCgjgUOyszHKs2lQMKep8qsCxvY5kEkUiyRnIDoQynSSDgjY4II+lB2zPpUnBbAJ0jqceQz5mqru+1K0vOH3kcmq2naGVFjbLFi6sF0sAMnJGQcY38t6zefOdL/h91/URPaMAI2IbJbHiBcHwtnOxByMEeeIXyz2ey8UW4vZGEAleRoVC+FnZiSSOoiByoxudz0HiDS8t82X44fPw+C2kuEcMiuiSO0SyDxqAinIOSRnGCT1GBXPhHMfE+F2E9t9imiWRiyzyRTJ3WsKrYyuOgyDkYJJ3rfdj3MX2K7lsrj82srYGrbROnh0ny8QGM+qqB8VXsd6CjOy3n2y4dwp1lkYzCV2ECglm1BdOk/CFwNySAN/PGbZ5N4/8AbrOK67loe8BOhjnoSMg4GVOMg4FQLtR7Kop43ubGMR3Cgs0SDCyjzwo2WT0x16Hc5Ec5P7S+JXDWtlZ2tv4FRWOHx3cekFic4iXT12O5AG5AITvtM5PmnaO+sH0X1uPCMgd4gydO+2oZOM7EMwPUYjHJljdX8N3dXaoXuFESHTpOqHXGSV/R328vhPSrW5j4i1vazTKjO0cbMqKpYswGwwN8Zxn0GTUC7Lb1PydHruI2c947eNMgySO24zsd/apZL9WWz4hnI3ArzjHcJeSH7DZALo+EswG0RA6kLgFjuFOBuSa9AKoAwBgDYCqz7Mrll4jxOEBmhdxPHIAShY4DgOPCTlgMZz4W9DVm1UKr3tZ5jlthBHE7RlyXMinDYTA0jY7HVk/Ie9WFVL9uUpN1bxqCzd14VHUs7kAD3JAFBEpOebgMjm5nfunV9LSvpbSQcMAQGU4xg16URsgH13qhe1PkuKytrVowASvczHprk06g/wAzh/wUVdHLFz3tnbSffhjb6lVNBq+I8hWU0ryvG2tzqbS7KCfM4Hr1+eax/wCjex/s3/6jVL6UEOfszsD1jf8A6jV0L2UcNByIn6sf6xv0gAfP2FTilDEKg7LuHoMLHIBnP9Y3nj+Vdv8ARrY/dk/6hqYUomIf/RvZfdk/XP8AKvjdm1lg4EgPrr/mKmNKGKU5p5NuLXxIqyxeoBB/fsfY7ehPSo7ZXMZbxx5AOGXdW9xv0P0r0Yy5GDuD5VBubezyKfMkH5uX26fL5ex29CtWVLGv4Bytwu7XMZlD9Shcah+zce9bduzOyP8Aa/rj/wAaquZLiylxIGjYHZxkDPlv+ifY/TI3qxuVe0JWxHdbHoJR0P8AiH8R/rVs/RL+3aOyXh4OcS51K/8AWea5wenvXO27K7FCxXvgWxnxjyz/AHfepvG4YAqQQdwQcg/WuVZaxDv6N7T70366/wDjSpjSiZCtXzJxJIIGeSSSJT4e9jjaUxlgcOVCMAB6sNPTPWu/jPForWJpp30RrjJwTuxAAAUEkkkCobzjzDHc2DvbXNwuQy6Yrdn1llbCvqiJRDg+MFcb75qa1ij+auMyXc7TSsrPgJrVBHqVMgMVyfERv1PXHQCo9IaypjWE7VUdbirz7I+c5ZoWgMuqdI+6t7dbciICNPDLJIinGpvCclQMbDeqKzVhdjdzKk83dyTqSqYSKLWksgLaI5X0MIkJyNXh2LbjFBsud+LcUnaO0vlEZLgqoQBSx8IYMCdQGo9D571fvDrJIYo4oxhI1VFHoFAA/dVAc7XnEzLFc39uyCNh3ahQEBBDaQQW3OkdSc49q9BWtwsiLIhyjqGUjzVhkH8DQeceZbF+LcauIrRFUlypLHC4gARpWwOhIGwG+V9TXPiPDuJcuzRSLMHic9FZu7fGCyOjfCSOhG/Ug7GvvFr9+C8bnki0SDUzFCSMx3GH0E48LA4wd+gPniuHNHNN1zBNDbW9uFVSWCBi/iOxkkfSAqKPbzPUkABatp2wcKZQWuGjYjdGilyD6ZVCD9DVPrzJJBxe4k4MS63DYRO6J168OwCMARh9RHTA9qsa27CLIKO8ubpn8yrRKM+wMZI/E1WMfCZ7fi8sfCO9me2c6HwjEYGl9WwXGpmTyz86C++F8TvI+GS3HEERLiOOWQqmMaUUlc4JAbbyJry0tqzAkIW0LqcgE6Vyq6j6DUwGfcV6Yn4jdtwS6lv4FinEE4KL0ICMFOMtpJ9MmoZ2CcDjltr55VDLKRbEH7oUlh9e8H4Cgzv9nfiGba5t8/1ciyD2WVcYH+aMn61blUl2FWxt+IcQtmbLRgIf7xikddX7f21dtAqtOdbUDjfDnIHj0jJ9Y2Y//uKsuq87Roy/EeEBQykTk95ghMKUcoW6aisbeHzoMrtAMs9ncqVXuNJKMCdWuFi/ywe7x9a2HZhLq4XbH+6w/Vdx/CpBf2iyRPGw8LKVPyYEH99RvspiZOFwIylWQyqQRjcSyZI9s+dY4cbx+3WuXKX5MS2lKVtkpSlApSlApSlApXB5lBUFgCxwoJAJIGcAeewzUJ4l2jwokToAB9pNvNHIQsqKuoNIEUkkDY/XHXoEp4xwaG5QpKgORjOBn9vUex2qo+aeQ57TLwfnIvu56fInp8ifkT0rZ3/amRHdiJ0Mvej7KTE+kxZXOrON8auuDW+g7SbZ5Lk6kNtDCrq26ySsc6lWN8E42HzO+xpKliC8p86TWp05LID4o3yMHz91NW/wDmGG7XMbeLzQ/EP5j3FRPmDku3vVWWD8zO0ayBDhXCt0BXPQE4wdgdgVquLhLmxlAk1Rsp2kXIBPl/hPsevlkb1r6z7HomlUn/SHef2w/VT/AMa+VMXsn3arJCnD3ecMQrxlQuCdeoAbEgEYJz7ZPlWLyayXdnIkF0UBwuuHGtAd/hkU6CVOMkepG4rA7ebKSThyugysUyvIP7pV0z9GcfiT5VSnKXNs9jL3kDYOMMpGQy5Bww8xkdQQRvgjJrHWbrrOV69WTzly89pJkxSR28jN3Bm0h2VCBuoOVO42IBwRt1qLyCrjbtNtb4mOS0K3M8ZtUlUrNo704BCPpz4iDgbnAGelZa9lMU5crbNAn2YJF3kjBhcDV+ddRkkHwZGw+LbNXWZLfVHRxFmVFGWYhVHqScAfjXofsb5Rks43aU3MM2opPA+gwvjdHjIByArAalbqGB6VueCdmtnB3g7pGjmgSGWIgsCyEkyBmOoEk+WNwp2IqaKMDHpVRV3aVwbid/cfZ4oVFomHVy6gMxXdmydWQSVCgH18xjRcmdox4dFNZXkbM1uXWLTg+JSQYWPQANnDdMZHkM3ZMCVIU4bBwSM4PkcefyqmbnsnWCyu7m9uGkuFjllUxkhQyhm1HUMyMx65wN8e9Bpezfl1uLX811eAPEjd5ID0eVvgjx9xQNx6BBuCav21tI4xiONEHoqhR+wV5o5UtuKx2c97ZSvFbxklxqHj0gamVGUq2kdTt0wMkYrbR2/MN9blzcShCPCjSJbvID6BQu3+IgHO2aCwe1HtLisYngt3D3hBXC4Ihz+k3lqHkvyJ26wHs85c4laTpcQNHIZVUtHrDCSN8k6yd0bOlgeoySfus4d2bW8dorXpcXJk8SxyA6VPwpgKQxbDZIJxtj0q3uTuEiGMPoVF0BUHiyqgeZbBydsk/wDzzvO9pxjrx4TreV/p2dor44Xen/8AHlH4qR/GtN2J2Ii4RAdOGlMkre+p2Cn9RVrM7UL3HCrvu1WVmjKaQ2+HIUsAMk6QdWPasnka7ROH2iOyI6W8ashdMgqgBzg7HbNdHJCuS7LTzPxMgAARZ6fpSmBs/M7/AD3q26q/lydouYuIl8LBNCjrKSNJMQiUANnHm+3UaasuC5R/gdW6fCQevTpQdtcS4zjIzjOPPAxvj6j8RXKuuKQNuCCPUb00c3XII9dq+RnbauVY8DAMy7DfPkM53J/bQZFKUoFV3zD2oWZWe3t5JHnKPHG6IdHekELh/QN+kNtts1k9rXNItbQwo35+cFVAO6odmf228I9z7GvPEUjJKrocFSHB9CviB/EVKsXV2R8KeKZ2F1LIhB1LqJQnbdlbPjz55B286tivN3Jt9xC2ZuKxQGaBmMcqjA1DCZ0qN9tIGoA4KkHzq2+FdqfD5gNTyQseqyxOuD5gsAU/bU4yye1rnZbvGYm1YXGeLQ2sTTTvoiXALYY41EKNlBPUgdK7Fv4ycd4udtsjO/SoN2l8zmBSILu11IuJbSRVkZxLpCkDOdgScdMHJ2q7GcsQjtB5xd5DCXglMM4mt7uEsCiMMhBjYtggE5I9s9IFJM8jFixJY5LMdTEnzJPn+NdAXJx5D99ZSCiOPcn7x/GuDBh13HvWViut6CR8q84TRSuwKNczLHAt1cMzdygYZz1ynQn3AJzV2RtZ8TikQOk/dnupHQbB8AkAkYZTkH9JfwrzM4watzsm5lbTHFNd20MMZ7hLfSqyyu+Cr6s77nTkDcjffc0b3+ie2+9/2t//AEpVh0q6mRicXs1mglib4ZI2Q/JgR/GvItlEM5OQwGQRtvXsU15k7TOXEsOILDAW7t4kdQxyQWZ1I1Hc7r+2oq9OQOOrf2ccxUd6pMcnhG0iYyR7EEMP8VSeqB7HePSWfEHsbhHTvm0FDnwTICQcejKMZHXwHoKv6gUpSgVruP8AEoIIWe5I7o4RgVLA69saQDkYznbpknYGtjUF7Y+FyTWBePOqFu8IGd0wQxx54Bz8gaDufmW2SAR2yR91pwqIF0YP+HbB9BWFwua5nY6QD5nOyj2z6ftqiuEcWnhLdz4iQSy6Sw23L4HoBnPpnPSrp7JOfhdAWkyKk4UsrIMJIB1JH6L46+R6j0ExWTwbk2/F3HNc3UTRo2oiPILFSdIxpAA+p8xv1qS883pitHIyNRVCw/RDHcn2PT61v6jXaLFqsJRrK5Me4xv4023H7sGpmS4122zVaJxJFJ6b/EDjfqPTPUmsclC2QRqOc+W2MkevkaybSxUALpGPx6eZ8yc+ddhsQwO3qPoc/Tz/AHVy1t36+nkQNqmvIJ/rABjocfP2qBNENOM49f8A3/3rUp7Nrp++kRxjK7b5B0t/I5xWuN9SzxP7iUIpY9AM/hXTw2PEYOBlvEdsZJ9ffGK6uKgMFjO+tsfQbk1niurkVqr6ZYriJmwO8Bj1HA3G6jPudhW1rVcxQgxq5Ge6dZB8wf8AWg2tK4o4IBByD0NfW6UHlfmq9lur2YktLI0jqqqCzEKSFCqozgKOgHvUUe6bPTGM9eu3rVz9g/DA91d3LLnu1WNG8syEl8H1wi/Rvesrto7P0KvxC3QBly1wg2DL5ygfeH6XqMnqNypnwHkK1tIliUyyDvu9BkffJVQR4AoK4ToR61Ib3gtvLvJCjHpnGD+I3rQ9nPGGu+HWkr5LjKOTvkxa01H/ABYB+tS2s5FtuSMSLhkS4IjXK9DjJ/E71UfbSk+QZIbURGVRHKmTOQEY6XyNkzk7ei1c9VJ2tcugtLLBw9i5UTTXnebBYwQV0FtzpUE4A8jvVxN1T0PX6mshDWOdv312+4ojJrpkNfPtH9xs+2P51w3Jydvb0oOEhqa9lCTm4c28NrI47sk3GQUGo5MZAJDnP7BUIznerD7LeXBK6ST8PaeF5B3dwJNIiaHJJ0hgWBbAz0yuMHegvqlKVRrOYePwWULTXEgRQNhkamP3VXqzH0FURdXVzxy/S77gRWdsRqkY4VIo21tqc/HIQPhXpkdBlqknaVy1cTcUiuXs5rq0UKjQoRnSM5xpbO5Oryz0PrUo504JdXXD/sllbxQRtpGGkMZCA5K6FQgZwARn1oIx2O8Oa9vbni86/EzLDn7z9SPZI9MYPu3pVy1Cezbhl9ZwpaXEFuIow2mWOUljk5wU7sZOSctkfWptQKUpQK4yAYOcYxvnpj39q5VS3aRz7Jcztwyz0oNZilld1QMRkMmT8CA5BPViMDrhgiViI4OOxCybvY1uVCFQfhY4dR6hVZhq6EDPSphxPhq2HMdq0aKkVwQQqgBcyK0bAAdPGVY/4q33IHArLhqFzMk104w0i7gD7kY3IX1PVj1wMAafn4Xd1fWdxZ2kkn2fxYbwrqV1YdSDg6QPoKC4Ki/aICbUbeHvFLHOMAA4J/zYrK4Bx2efImsJ7YjHxtGwPrgq2dvcCunn2JmtRjoJFLDGQV3GD7ZIqcviz6ryGQbHP7R867YbgHof0h+3Fa144o9SKxHhJIyc4Pngnp/PrXKzuoskhuq7qSMbEb+x6V53ZmOilcHpsM/T1P8AGtvyTteLk+RA9yQRjbb/AN/DSRzx7HUPQZI6bbb9P9a3nKTIspkI/NoCxbOw05PrvvtWoibwN3l458oUC+2p99vptW3qO8kyqYNRdTJI7SMM7gk4A33xgCpFXbjZZscrLLlK6buAOjIejKV/EV3VxdwNzn6An91VGs5YuNdsnkVyjD0KHH8Kxefrgx8NvGHUQSAfMqR/GsbgdwsV1dppZVd1kVjG4zqHiGSvk37zX3tHcHhl2oIy0TAZ23PzqS6uZ9arsT4d3XC42xhpneU+4zpU/qoKknONp3thdx9C8Eqg+hKNg/jWq7NuIQnh1pGkql0hRWXIyGA8Q+jZrc8YvHCOqQSSMVIGAMZIOM5I2qoh3YLKG4SuPKWQH6nP7iKsWql7IkuuHo1nc2U+JJO8SVVLICUVSGI2UeDOSfPy87ZFB9rS818Diu4QswldIz3ndRuU7wqDhDuNQPpkb43FbqlB5f5m4FLbOrSw9ys2qSOIuHdF1bK2N8gEdevzBA1AQjcf6V6S5m5ZjmW4kjWIXc0PcCSXLKFz00nIHXqB1AznFVfx7s/EUkoikZYYLYStLJhhJIM6kTTjGQufPB9iKCv9TfdH4/6VwZCevT0FSm05Snke3QPDquYzKmXOAoAOH8PhbB6DNZ3LfJbXC2kza3hlmaOVIxh4gpYamJyNOV322Hudgi3BeDS3cwggCmQqzAMwX4QT59T7fwBIvvs95eigiEyQT2zyoFkt5JC4VkJGvHTU2M52yMbCuPLHI0cEaJOI5DBO8tvIoKOFbGNZGNbeucjZfQVMaBSlKBSlKBSlKBSlKBUf4tyTw+5JaazhZidRYKFYk+ZZMFvqakFKDXcN4DbQKFhgjRV2ACitjSlArhNErgqwDKeoIyDXOlBrYuAWqklbaEE9fza+X0rLNnH/AGafqjy+ld9KDoFnH/Zp+qP5V2RxhRgAAegGBXOlB8C19pSgUpSgV1zwK6lXVWUggqwBBB6gg9RXZSgw+H8KggXTDDHGuc4RFUZPnsKzKUoFKUoFKUoFcHiB6gH5gGudKDBfg9uTk28JPqY0J/HFd6WcYGBGgHoFA/hXfSg4JCo6KB8gK50pQKUpQ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8" name="Picture 6" descr="https://userscontent2.emaze.com/images/0f2e2f03-5d63-45a8-a00d-a761731e6504/4af16e71-25c6-48ac-9284-e2cb4e385324image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9932"/>
            <a:ext cx="8305800" cy="369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7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Cronograma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66880782"/>
              </p:ext>
            </p:extLst>
          </p:nvPr>
        </p:nvGraphicFramePr>
        <p:xfrm>
          <a:off x="2209800" y="2590800"/>
          <a:ext cx="9372600" cy="3304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http://info.nchl.com/calgary/files/2013/02/schedule-book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7" r="44741" b="2174"/>
          <a:stretch/>
        </p:blipFill>
        <p:spPr bwMode="auto">
          <a:xfrm>
            <a:off x="0" y="5862"/>
            <a:ext cx="4267200" cy="685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25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3ADA72-751B-443B-AAA0-F5FF121E5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53ADA72-751B-443B-AAA0-F5FF121E53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89C437-815D-40EB-BC88-686824C0F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E89C437-815D-40EB-BC88-686824C0F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A2BE3B-CE7A-4A8A-B497-EEF25B3B5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AA2BE3B-CE7A-4A8A-B497-EEF25B3B5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BEDF46-3190-4F51-B6E2-C48A48F76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6BEDF46-3190-4F51-B6E2-C48A48F76D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557"/>
              </p:ext>
            </p:extLst>
          </p:nvPr>
        </p:nvGraphicFramePr>
        <p:xfrm>
          <a:off x="381001" y="762000"/>
          <a:ext cx="8458199" cy="472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943"/>
                <a:gridCol w="430966"/>
                <a:gridCol w="473106"/>
                <a:gridCol w="535356"/>
                <a:gridCol w="504231"/>
                <a:gridCol w="535356"/>
                <a:gridCol w="457543"/>
                <a:gridCol w="457543"/>
                <a:gridCol w="504231"/>
                <a:gridCol w="488668"/>
                <a:gridCol w="519794"/>
                <a:gridCol w="504231"/>
                <a:gridCol w="504231"/>
              </a:tblGrid>
              <a:tr h="443863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Atividade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J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F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J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J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D</a:t>
                      </a:r>
                      <a:endParaRPr lang="en-US" sz="1800" dirty="0"/>
                    </a:p>
                  </a:txBody>
                  <a:tcPr/>
                </a:tc>
              </a:tr>
              <a:tr h="766119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Reunião com a prefeitura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766119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Pesquisa de áreas para plantio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</a:tr>
              <a:tr h="1094456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Pesquisa de fornecedores de mudas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</a:tr>
              <a:tr h="766119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Treinamento do time e Comunidade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</a:tr>
              <a:tr h="443863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Busca de Parceiros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443863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Início</a:t>
                      </a:r>
                      <a:r>
                        <a:rPr lang="pt-BR" sz="1800" baseline="0" dirty="0" smtClean="0"/>
                        <a:t> do plantio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5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800600" y="-762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Orçamento</a:t>
            </a:r>
            <a:endParaRPr lang="en-US" dirty="0"/>
          </a:p>
        </p:txBody>
      </p:sp>
      <p:pic>
        <p:nvPicPr>
          <p:cNvPr id="2052" name="Picture 4" descr="Piggy Bank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9" y="4343400"/>
            <a:ext cx="883226" cy="88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17021" y="4603858"/>
            <a:ext cx="5326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latin typeface="Source Sans Pro" pitchFamily="34" charset="0"/>
              </a:rPr>
              <a:t>Como sustentar financeiramente? </a:t>
            </a:r>
            <a:endParaRPr lang="pt-BR" sz="2800" dirty="0"/>
          </a:p>
        </p:txBody>
      </p:sp>
      <p:sp>
        <p:nvSpPr>
          <p:cNvPr id="6" name="Rectangle 5"/>
          <p:cNvSpPr/>
          <p:nvPr/>
        </p:nvSpPr>
        <p:spPr>
          <a:xfrm>
            <a:off x="2209800" y="4203808"/>
            <a:ext cx="4694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Análise de</a:t>
            </a:r>
            <a:r>
              <a:rPr lang="pt-BR" sz="2800" dirty="0">
                <a:latin typeface="Source Sans Pro" pitchFamily="34" charset="0"/>
              </a:rPr>
              <a:t> custo de cada item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37174" y="5010090"/>
            <a:ext cx="2919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latin typeface="Source Sans Pro" pitchFamily="34" charset="0"/>
              </a:rPr>
              <a:t>Apoio, patrocínio, editais.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524000"/>
            <a:ext cx="1066800" cy="1066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38400" y="193665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2000" dirty="0">
                <a:latin typeface="Source Sans Pro" pitchFamily="34" charset="0"/>
              </a:rPr>
              <a:t>Material, equipe, serviços, transporte, alimentação 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538966" y="1524000"/>
            <a:ext cx="5471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2800" dirty="0">
                <a:latin typeface="Source Sans Pro" pitchFamily="34" charset="0"/>
              </a:rPr>
              <a:t>O que preciso  para por em prática?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936343"/>
            <a:ext cx="838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C-Global-Showcase-Sl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348553"/>
            <a:ext cx="3434715" cy="380235"/>
          </a:xfrm>
          <a:prstGeom prst="rect">
            <a:avLst/>
          </a:prstGeom>
          <a:solidFill>
            <a:srgbClr val="FF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5764" y="1348978"/>
            <a:ext cx="3670580" cy="47982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250" spc="-75" dirty="0" smtClean="0">
                <a:solidFill>
                  <a:srgbClr val="515356"/>
                </a:solidFill>
                <a:latin typeface="Source Sans Pro Black"/>
                <a:cs typeface="Source Sans Pro Black"/>
              </a:rPr>
              <a:t>CRITÉRIO ENACTUS</a:t>
            </a:r>
            <a:endParaRPr lang="en-US" sz="2250" spc="-75" dirty="0">
              <a:solidFill>
                <a:srgbClr val="515356"/>
              </a:solidFill>
              <a:latin typeface="Source Sans Pro Black"/>
              <a:cs typeface="Source Sans Pro Black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034862"/>
            <a:ext cx="8229600" cy="43659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ENG: Which Enactus team most effectively used entrepreneurial action to empower people to improve their </a:t>
            </a:r>
            <a:r>
              <a:rPr lang="en-US" sz="2800" dirty="0" smtClean="0">
                <a:solidFill>
                  <a:srgbClr val="FFC222"/>
                </a:solidFill>
              </a:rPr>
              <a:t>livelihoods</a:t>
            </a:r>
            <a:r>
              <a:rPr lang="en-US" sz="2800" dirty="0" smtClean="0">
                <a:solidFill>
                  <a:schemeClr val="bg1"/>
                </a:solidFill>
              </a:rPr>
              <a:t> in an economically, socially and environmentally sustainable way?</a:t>
            </a:r>
          </a:p>
          <a:p>
            <a:pPr marL="0" indent="0">
              <a:buNone/>
            </a:pPr>
            <a:endParaRPr lang="pt-BR" sz="2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3600" dirty="0" smtClean="0">
                <a:solidFill>
                  <a:schemeClr val="bg1"/>
                </a:solidFill>
              </a:rPr>
              <a:t>PORT:Qual </a:t>
            </a:r>
            <a:r>
              <a:rPr lang="pt-BR" sz="3600" dirty="0">
                <a:solidFill>
                  <a:schemeClr val="bg1"/>
                </a:solidFill>
              </a:rPr>
              <a:t>Time Enactus foi mais efetivo em aplicar a </a:t>
            </a:r>
            <a:r>
              <a:rPr lang="pt-BR" sz="3600" dirty="0" smtClean="0">
                <a:solidFill>
                  <a:schemeClr val="bg1"/>
                </a:solidFill>
              </a:rPr>
              <a:t>Ação </a:t>
            </a:r>
            <a:r>
              <a:rPr lang="pt-BR" sz="3600" dirty="0">
                <a:solidFill>
                  <a:schemeClr val="bg1"/>
                </a:solidFill>
              </a:rPr>
              <a:t>E</a:t>
            </a:r>
            <a:r>
              <a:rPr lang="pt-BR" sz="3600" dirty="0" smtClean="0">
                <a:solidFill>
                  <a:schemeClr val="bg1"/>
                </a:solidFill>
              </a:rPr>
              <a:t>mpreendedora </a:t>
            </a:r>
            <a:r>
              <a:rPr lang="pt-BR" sz="3600" dirty="0">
                <a:solidFill>
                  <a:schemeClr val="bg1"/>
                </a:solidFill>
              </a:rPr>
              <a:t>ao empoderar pessoas para melhorar,sustentavelmente, </a:t>
            </a:r>
            <a:r>
              <a:rPr lang="pt-BR" sz="3600" dirty="0" smtClean="0">
                <a:solidFill>
                  <a:schemeClr val="bg1"/>
                </a:solidFill>
              </a:rPr>
              <a:t>suas </a:t>
            </a:r>
            <a:r>
              <a:rPr lang="pt-BR" sz="3600" dirty="0" smtClean="0">
                <a:solidFill>
                  <a:srgbClr val="FFC222"/>
                </a:solidFill>
              </a:rPr>
              <a:t>condições de vida,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>
                <a:solidFill>
                  <a:schemeClr val="bg1"/>
                </a:solidFill>
              </a:rPr>
              <a:t>de forma econômica, social e ambiental?</a:t>
            </a:r>
          </a:p>
          <a:p>
            <a:pPr marL="0" indent="0">
              <a:buNone/>
            </a:pP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36343"/>
            <a:ext cx="838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118042"/>
              </p:ext>
            </p:extLst>
          </p:nvPr>
        </p:nvGraphicFramePr>
        <p:xfrm>
          <a:off x="517634" y="1676400"/>
          <a:ext cx="7924800" cy="304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1200"/>
                <a:gridCol w="1981200"/>
                <a:gridCol w="1981200"/>
                <a:gridCol w="1981200"/>
              </a:tblGrid>
              <a:tr h="762000">
                <a:tc>
                  <a:txBody>
                    <a:bodyPr/>
                    <a:lstStyle/>
                    <a:p>
                      <a:r>
                        <a:rPr lang="pt-BR" dirty="0" smtClean="0"/>
                        <a:t>Item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Custo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Importância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Possível</a:t>
                      </a:r>
                      <a:r>
                        <a:rPr lang="pt-BR" baseline="0" dirty="0" smtClean="0"/>
                        <a:t> financiamento</a:t>
                      </a:r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rPr lang="pt-BR" dirty="0" smtClean="0"/>
                        <a:t>Mudas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2.500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Alta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Cooperativa Alfavaca</a:t>
                      </a:r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rPr lang="pt-BR" dirty="0" smtClean="0"/>
                        <a:t>Material de Jardinagem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780.00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Alta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Cooperativa Alfavaca</a:t>
                      </a:r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rPr lang="pt-BR" dirty="0" smtClean="0"/>
                        <a:t>Camisetas para o</a:t>
                      </a:r>
                    </a:p>
                    <a:p>
                      <a:r>
                        <a:rPr lang="pt-BR" dirty="0" smtClean="0"/>
                        <a:t>Time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500.00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Baixa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Estamparia da Vila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0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Risco!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447291"/>
              </p:ext>
            </p:extLst>
          </p:nvPr>
        </p:nvGraphicFramePr>
        <p:xfrm>
          <a:off x="1147445" y="2218440"/>
          <a:ext cx="715835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 smtClean="0"/>
                        <a:t>Baixo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b="1" dirty="0" smtClean="0"/>
                        <a:t>Médio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b="1" dirty="0" smtClean="0"/>
                        <a:t>Alto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b="1" dirty="0" smtClean="0"/>
                        <a:t>Baixo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</a:rPr>
                        <a:t>Ignore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rgbClr val="FFC22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b="1" dirty="0" smtClean="0"/>
                        <a:t>Médio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</a:rPr>
                        <a:t>Desenvolva Estratégia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b="1" dirty="0" smtClean="0"/>
                        <a:t>Alto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rgbClr val="FFC22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 smtClean="0">
                          <a:solidFill>
                            <a:schemeClr val="bg1"/>
                          </a:solidFill>
                        </a:rPr>
                        <a:t>Mude a iniciativa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24045" y="1784802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/>
              <a:t>Impacto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98498" y="3359346"/>
            <a:ext cx="202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/>
              <a:t>Probabilidade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541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ib.edu.au/blog/wp-content/uploads/2014/05/shutterstock_14748017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75"/>
            <a:ext cx="9144000" cy="619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8. Executar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7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Pontos que devem ser considerados ao longo da execução do projeto:</a:t>
            </a:r>
            <a:br>
              <a:rPr lang="pt-B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lvl="1"/>
            <a:r>
              <a:rPr lang="pt-BR" dirty="0" smtClean="0"/>
              <a:t>A qualidade dos processos</a:t>
            </a:r>
          </a:p>
          <a:p>
            <a:pPr lvl="1"/>
            <a:r>
              <a:rPr lang="pt-BR" dirty="0" smtClean="0"/>
              <a:t>A qualidade da equipe</a:t>
            </a:r>
          </a:p>
          <a:p>
            <a:pPr lvl="1"/>
            <a:r>
              <a:rPr lang="pt-BR" dirty="0" smtClean="0"/>
              <a:t>O gerenciamento dos “assuntos inesperados”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966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Qualidade </a:t>
            </a:r>
            <a:br>
              <a:rPr lang="pt-BR" dirty="0" smtClean="0"/>
            </a:br>
            <a:r>
              <a:rPr lang="pt-BR" dirty="0" smtClean="0"/>
              <a:t>dos processos</a:t>
            </a:r>
            <a:endParaRPr lang="en-US" dirty="0"/>
          </a:p>
        </p:txBody>
      </p:sp>
      <p:pic>
        <p:nvPicPr>
          <p:cNvPr id="10244" name="Picture 4" descr="http://www.jonathancrossfield.com/wp-content/uploads/2012/05/ve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-152400"/>
            <a:ext cx="52578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Qualidade da Equipe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Liderança</a:t>
            </a:r>
          </a:p>
          <a:p>
            <a:r>
              <a:rPr lang="pt-BR" dirty="0" smtClean="0"/>
              <a:t>Delegando funções</a:t>
            </a:r>
          </a:p>
          <a:p>
            <a:r>
              <a:rPr lang="pt-BR" dirty="0" smtClean="0"/>
              <a:t>Comunicação</a:t>
            </a:r>
            <a:endParaRPr lang="pt-BR" dirty="0"/>
          </a:p>
          <a:p>
            <a:endParaRPr lang="pt-BR" dirty="0" smtClean="0"/>
          </a:p>
          <a:p>
            <a:r>
              <a:rPr lang="pt-BR" dirty="0" smtClean="0"/>
              <a:t>Quando as pessoas não atendem às expectativas.</a:t>
            </a:r>
          </a:p>
        </p:txBody>
      </p:sp>
    </p:spTree>
    <p:extLst>
      <p:ext uri="{BB962C8B-B14F-4D97-AF65-F5344CB8AC3E}">
        <p14:creationId xmlns:p14="http://schemas.microsoft.com/office/powerpoint/2010/main" val="1259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essencial da Liderança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 H</a:t>
            </a:r>
          </a:p>
          <a:p>
            <a:endParaRPr lang="pt-BR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  <a14:imgEffect>
                      <a14:colorTemperature colorTemp="7200"/>
                    </a14:imgEffect>
                    <a14:imgEffect>
                      <a14:saturation sat="18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5019675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ource Sans Pro" pitchFamily="34" charset="0"/>
              </a:rPr>
              <a:t>Head: </a:t>
            </a:r>
            <a:br>
              <a:rPr lang="pt-BR" dirty="0" smtClean="0">
                <a:latin typeface="Source Sans Pro" pitchFamily="34" charset="0"/>
              </a:rPr>
            </a:br>
            <a:r>
              <a:rPr lang="pt-BR" dirty="0" smtClean="0">
                <a:latin typeface="Source Sans Pro" pitchFamily="34" charset="0"/>
              </a:rPr>
              <a:t>O que Sabemos. Ideias, pensamentos e conceitos que nos guiam </a:t>
            </a:r>
            <a:endParaRPr lang="en-US" dirty="0">
              <a:latin typeface="Source Sans Pro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504825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ource Sans Pro" pitchFamily="34" charset="0"/>
              </a:rPr>
              <a:t>Heart: Quem somos, o que valorizamos, nosso código de ética</a:t>
            </a:r>
            <a:endParaRPr lang="en-US" dirty="0">
              <a:latin typeface="Source Sans Pro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1400" y="5048250"/>
            <a:ext cx="7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62800" y="5029200"/>
            <a:ext cx="2057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ource Sans Pro" pitchFamily="34" charset="0"/>
              </a:rPr>
              <a:t>Hands: O que fazemos, como agimos</a:t>
            </a:r>
            <a:endParaRPr lang="en-US" dirty="0">
              <a:latin typeface="Source Sans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Saindo da Linha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9000"/>
                    </a14:imgEffect>
                    <a14:imgEffect>
                      <a14:saturation sat="18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7325"/>
            <a:ext cx="8229600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Multiply 6"/>
          <p:cNvSpPr/>
          <p:nvPr/>
        </p:nvSpPr>
        <p:spPr>
          <a:xfrm>
            <a:off x="457200" y="2667000"/>
            <a:ext cx="2362200" cy="20574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6477000" y="2834481"/>
            <a:ext cx="2362200" cy="20574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3657600" y="2705100"/>
            <a:ext cx="2362200" cy="20574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1575" y="229766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ource Sans Pro" pitchFamily="34" charset="0"/>
              </a:rPr>
              <a:t>Ilógico</a:t>
            </a:r>
            <a:endParaRPr lang="en-US" dirty="0">
              <a:latin typeface="Source Sans Pro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19900" y="21833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ource Sans Pro" pitchFamily="34" charset="0"/>
              </a:rPr>
              <a:t>Incompetente</a:t>
            </a:r>
            <a:endParaRPr lang="en-US" dirty="0">
              <a:latin typeface="Source Sans Pro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2425" y="2198727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ource Sans Pro" pitchFamily="34" charset="0"/>
              </a:rPr>
              <a:t>Inautêntico</a:t>
            </a:r>
            <a:endParaRPr lang="en-US" dirty="0">
              <a:latin typeface="Source Sans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32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9" grpId="1" animBg="1"/>
      <p:bldP spid="10" grpId="0"/>
      <p:bldP spid="10" grpId="1"/>
      <p:bldP spid="11" grpId="0"/>
      <p:bldP spid="12" grpId="0"/>
      <p:bldP spid="12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36343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s-media-cache-ak0.pinimg.com/236x/66/e9/bb/66e9bbbbe0cd5479c2d4b55b314ae9d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891" y="968262"/>
            <a:ext cx="4409673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5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6 práticas de um Time de alta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Desenvolvam relações pessoais, fora do ambiente de trabalho (barzinho!)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Separem Papéis – Todo mundo Não se envolve na execução de tudo.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Invistam tempo definindo claramente expectativas e responsabilidades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Compromissos assumidos são sagrados: Dêem alarme ANTES!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Cobrem os colegas e aceitem cobrança com maturidade e profissionalismo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Falem! Contribuam para todas as discussões e decisões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10 passos para um projeto de sucesso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76200" y="1219200"/>
          <a:ext cx="9067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Left Brace 5"/>
          <p:cNvSpPr/>
          <p:nvPr/>
        </p:nvSpPr>
        <p:spPr>
          <a:xfrm rot="5400000">
            <a:off x="1866900" y="419100"/>
            <a:ext cx="914400" cy="4495800"/>
          </a:xfrm>
          <a:prstGeom prst="leftBrace">
            <a:avLst>
              <a:gd name="adj1" fmla="val 52911"/>
              <a:gd name="adj2" fmla="val 504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362700" y="2476500"/>
            <a:ext cx="914400" cy="4495800"/>
          </a:xfrm>
          <a:prstGeom prst="leftBrace">
            <a:avLst>
              <a:gd name="adj1" fmla="val 52911"/>
              <a:gd name="adj2" fmla="val 504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764268"/>
            <a:ext cx="129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Construção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79883" y="5313402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Desenvolvimento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1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http://robertjrgraham.com/wp-content/uploads/2013/10/communication-str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6"/>
          <a:stretch/>
        </p:blipFill>
        <p:spPr bwMode="auto">
          <a:xfrm flipH="1">
            <a:off x="0" y="2160643"/>
            <a:ext cx="2161309" cy="26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robertjrgraham.com/wp-content/uploads/2013/10/communication-str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6896100" y="2160643"/>
            <a:ext cx="2247900" cy="269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9246942"/>
              </p:ext>
            </p:extLst>
          </p:nvPr>
        </p:nvGraphicFramePr>
        <p:xfrm>
          <a:off x="1828800" y="2133600"/>
          <a:ext cx="5609497" cy="3174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Estabelecendo Comunicação</a:t>
            </a:r>
            <a:endParaRPr lang="en-US" dirty="0"/>
          </a:p>
        </p:txBody>
      </p:sp>
      <p:sp>
        <p:nvSpPr>
          <p:cNvPr id="10" name="Curved Left Arrow 9"/>
          <p:cNvSpPr/>
          <p:nvPr/>
        </p:nvSpPr>
        <p:spPr>
          <a:xfrm rot="5400000">
            <a:off x="4007730" y="2771379"/>
            <a:ext cx="990602" cy="454143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10800000">
            <a:off x="6012422" y="2870397"/>
            <a:ext cx="380999" cy="1744288"/>
          </a:xfrm>
          <a:prstGeom prst="rightBrace">
            <a:avLst>
              <a:gd name="adj1" fmla="val 8750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32313" y="2501065"/>
            <a:ext cx="96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FILTROS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83836" y="553739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FEEDBACK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32091" y="250106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BARREIRA</a:t>
            </a:r>
            <a:endParaRPr lang="en-US" dirty="0"/>
          </a:p>
        </p:txBody>
      </p:sp>
      <p:sp>
        <p:nvSpPr>
          <p:cNvPr id="17" name="Right Brace 16"/>
          <p:cNvSpPr/>
          <p:nvPr/>
        </p:nvSpPr>
        <p:spPr>
          <a:xfrm>
            <a:off x="2819400" y="2870397"/>
            <a:ext cx="380999" cy="1744288"/>
          </a:xfrm>
          <a:prstGeom prst="rightBrace">
            <a:avLst>
              <a:gd name="adj1" fmla="val 8750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8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Priorizando Comunicação</a:t>
            </a:r>
            <a:endParaRPr lang="en-US" dirty="0"/>
          </a:p>
        </p:txBody>
      </p:sp>
      <p:pic>
        <p:nvPicPr>
          <p:cNvPr id="3074" name="Picture 2" descr="http://www.unicarioca.edu.br/sites/default/files/images/matriz-urgente-importante(2)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19" y="1600200"/>
            <a:ext cx="545216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agir em caso de baixo rendimento?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Discutimos o assunto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Discutimos a frequência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Discutimos a relação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Gerenciamento de Assuntos Inesperados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http://deborahtutnauer.com/wp-content/uploads/2015/04/Expect-the-unexpec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59" y="1981200"/>
            <a:ext cx="5261741" cy="526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7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9. Mensurar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Quais são nossos reais resultados?</a:t>
            </a:r>
          </a:p>
          <a:p>
            <a:r>
              <a:rPr lang="pt-BR" dirty="0" smtClean="0"/>
              <a:t>Como verificar se o objetivo está sendo atingido?</a:t>
            </a:r>
          </a:p>
          <a:p>
            <a:endParaRPr lang="pt-BR" dirty="0"/>
          </a:p>
          <a:p>
            <a:r>
              <a:rPr lang="pt-BR" dirty="0" smtClean="0"/>
              <a:t>Traçar indicadores para os objetivos!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5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670734"/>
              </p:ext>
            </p:extLst>
          </p:nvPr>
        </p:nvGraphicFramePr>
        <p:xfrm>
          <a:off x="457200" y="1066800"/>
          <a:ext cx="8229600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32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agenciabrasil.ebc.com.br/sites/_agenciabrasil2013/files/styles/node_gallery_display/public/onu.jpg?itok=1SqXc9-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5" y="1066800"/>
            <a:ext cx="8876050" cy="451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7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461671"/>
              </p:ext>
            </p:extLst>
          </p:nvPr>
        </p:nvGraphicFramePr>
        <p:xfrm>
          <a:off x="457200" y="274638"/>
          <a:ext cx="8229600" cy="585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412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36343"/>
            <a:ext cx="10210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10. Rever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5194021"/>
              </p:ext>
            </p:extLst>
          </p:nvPr>
        </p:nvGraphicFramePr>
        <p:xfrm>
          <a:off x="342899" y="1258166"/>
          <a:ext cx="8458201" cy="51721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0200"/>
                <a:gridCol w="1143000"/>
                <a:gridCol w="1295400"/>
                <a:gridCol w="2209800"/>
                <a:gridCol w="2209801"/>
              </a:tblGrid>
              <a:tr h="508723">
                <a:tc>
                  <a:txBody>
                    <a:bodyPr/>
                    <a:lstStyle/>
                    <a:p>
                      <a:r>
                        <a:rPr lang="pt-BR" dirty="0" smtClean="0"/>
                        <a:t>Objetivo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Realizado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Revisão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Recomendação</a:t>
                      </a:r>
                      <a:endParaRPr lang="en-US" dirty="0"/>
                    </a:p>
                  </a:txBody>
                  <a:tcPr/>
                </a:tc>
              </a:tr>
              <a:tr h="4139477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Redução da Desnutrição Infantil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100%</a:t>
                      </a:r>
                      <a:r>
                        <a:rPr lang="pt-BR" sz="2000" baseline="0" dirty="0" smtClean="0"/>
                        <a:t> das crianças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90%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O Time teve dificuldades no desenvolvimento incial do projeto com o transporte dos</a:t>
                      </a:r>
                      <a:r>
                        <a:rPr lang="pt-BR" sz="2000" baseline="0" dirty="0" smtClean="0"/>
                        <a:t> alimentos até a casa das crianças</a:t>
                      </a:r>
                      <a:r>
                        <a:rPr lang="pt-BR" sz="2000" dirty="0" smtClean="0"/>
                        <a:t>. Algumas crianças só</a:t>
                      </a:r>
                      <a:r>
                        <a:rPr lang="pt-BR" sz="2000" baseline="0" dirty="0" smtClean="0"/>
                        <a:t> puderam participar na fase final, o que não as fez recuperar o peso ainda.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Nas próximas fases, o time deverá considerar a logística de entrega dos produtos.</a:t>
                      </a:r>
                      <a:r>
                        <a:rPr lang="pt-BR" sz="2000" baseline="0" dirty="0" smtClean="0"/>
                        <a:t> Nos bairros mais afastados precisaremos de carro, pois bicicleta e transporte público não está funcionando. </a:t>
                      </a:r>
                      <a:r>
                        <a:rPr lang="pt-BR" sz="200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36343"/>
            <a:ext cx="838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26557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Shark Tank!</a:t>
            </a:r>
            <a:endParaRPr lang="en-US" dirty="0"/>
          </a:p>
        </p:txBody>
      </p:sp>
      <p:pic>
        <p:nvPicPr>
          <p:cNvPr id="7170" name="Picture 2" descr="https://d30y9cdsu7xlg0.cloudfront.net/png/6037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2634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ideia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ttp://farm8.staticflickr.com/7305/11421538194_70e0eb88bc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5684" y="782782"/>
            <a:ext cx="3633499" cy="8174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671944"/>
            <a:ext cx="3675784" cy="8312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685800"/>
            <a:ext cx="3675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bg1"/>
                </a:solidFill>
              </a:rPr>
              <a:t>Construção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1- Ver</a:t>
            </a:r>
            <a:endParaRPr lang="en-US" sz="5400" dirty="0"/>
          </a:p>
        </p:txBody>
      </p:sp>
      <p:pic>
        <p:nvPicPr>
          <p:cNvPr id="5" name="Picture 2" descr="https://s-media-cache-ak0.pinimg.com/originals/41/14/17/411417c824c7bfb054f431892aa299f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73" y="6927"/>
            <a:ext cx="5562600" cy="556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5936343"/>
            <a:ext cx="838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565899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800" b="1" dirty="0" smtClean="0"/>
              <a:t>O que nos </a:t>
            </a:r>
            <a:r>
              <a:rPr lang="pt-BR" sz="4800" b="1" dirty="0" smtClean="0">
                <a:solidFill>
                  <a:schemeClr val="accent4"/>
                </a:solidFill>
              </a:rPr>
              <a:t>apaixona</a:t>
            </a:r>
            <a:r>
              <a:rPr lang="pt-BR" sz="4800" b="1" dirty="0" smtClean="0"/>
              <a:t>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684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252855" y="5963708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175" y="491043"/>
            <a:ext cx="2765136" cy="576069"/>
          </a:xfrm>
        </p:spPr>
        <p:txBody>
          <a:bodyPr>
            <a:normAutofit fontScale="90000"/>
          </a:bodyPr>
          <a:lstStyle/>
          <a:p>
            <a:endParaRPr lang="en-US" sz="6000" kern="1200" dirty="0" smtClean="0">
              <a:solidFill>
                <a:schemeClr val="tx1"/>
              </a:solidFill>
              <a:effectLst/>
              <a:latin typeface="Source Sans Pro" pitchFamily="34" charset="0"/>
            </a:endParaRPr>
          </a:p>
          <a:p>
            <a:endParaRPr lang="en-US" sz="44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-1" y="-8346"/>
            <a:ext cx="4500562" cy="6843711"/>
          </a:xfrm>
          <a:custGeom>
            <a:avLst/>
            <a:gdLst>
              <a:gd name="connsiteX0" fmla="*/ 0 w 4572000"/>
              <a:gd name="connsiteY0" fmla="*/ 3428999 h 3428999"/>
              <a:gd name="connsiteX1" fmla="*/ 0 w 4572000"/>
              <a:gd name="connsiteY1" fmla="*/ 0 h 3428999"/>
              <a:gd name="connsiteX2" fmla="*/ 4572000 w 4572000"/>
              <a:gd name="connsiteY2" fmla="*/ 3428999 h 3428999"/>
              <a:gd name="connsiteX3" fmla="*/ 0 w 4572000"/>
              <a:gd name="connsiteY3" fmla="*/ 3428999 h 3428999"/>
              <a:gd name="connsiteX0" fmla="*/ 0 w 4572000"/>
              <a:gd name="connsiteY0" fmla="*/ 6843711 h 6843711"/>
              <a:gd name="connsiteX1" fmla="*/ 0 w 4572000"/>
              <a:gd name="connsiteY1" fmla="*/ 0 h 6843711"/>
              <a:gd name="connsiteX2" fmla="*/ 4572000 w 4572000"/>
              <a:gd name="connsiteY2" fmla="*/ 3428999 h 6843711"/>
              <a:gd name="connsiteX3" fmla="*/ 0 w 4572000"/>
              <a:gd name="connsiteY3" fmla="*/ 6843711 h 6843711"/>
              <a:gd name="connsiteX0" fmla="*/ 0 w 4500563"/>
              <a:gd name="connsiteY0" fmla="*/ 6843711 h 6843711"/>
              <a:gd name="connsiteX1" fmla="*/ 0 w 4500563"/>
              <a:gd name="connsiteY1" fmla="*/ 0 h 6843711"/>
              <a:gd name="connsiteX2" fmla="*/ 4500563 w 4500563"/>
              <a:gd name="connsiteY2" fmla="*/ 3428999 h 6843711"/>
              <a:gd name="connsiteX3" fmla="*/ 0 w 4500563"/>
              <a:gd name="connsiteY3" fmla="*/ 6843711 h 6843711"/>
              <a:gd name="connsiteX0" fmla="*/ 0 w 4500563"/>
              <a:gd name="connsiteY0" fmla="*/ 6843711 h 6843711"/>
              <a:gd name="connsiteX1" fmla="*/ 0 w 4500563"/>
              <a:gd name="connsiteY1" fmla="*/ 0 h 6843711"/>
              <a:gd name="connsiteX2" fmla="*/ 4500563 w 4500563"/>
              <a:gd name="connsiteY2" fmla="*/ 3428999 h 6843711"/>
              <a:gd name="connsiteX3" fmla="*/ 0 w 4500563"/>
              <a:gd name="connsiteY3" fmla="*/ 6843711 h 6843711"/>
              <a:gd name="connsiteX0" fmla="*/ 0 w 4500563"/>
              <a:gd name="connsiteY0" fmla="*/ 6843711 h 6843711"/>
              <a:gd name="connsiteX1" fmla="*/ 0 w 4500563"/>
              <a:gd name="connsiteY1" fmla="*/ 0 h 6843711"/>
              <a:gd name="connsiteX2" fmla="*/ 4500563 w 4500563"/>
              <a:gd name="connsiteY2" fmla="*/ 3428999 h 6843711"/>
              <a:gd name="connsiteX3" fmla="*/ 0 w 4500563"/>
              <a:gd name="connsiteY3" fmla="*/ 6843711 h 684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3" h="6843711">
                <a:moveTo>
                  <a:pt x="0" y="6843711"/>
                </a:moveTo>
                <a:lnTo>
                  <a:pt x="0" y="0"/>
                </a:lnTo>
                <a:cubicBezTo>
                  <a:pt x="1500188" y="1143000"/>
                  <a:pt x="2457451" y="3271836"/>
                  <a:pt x="4500563" y="3428999"/>
                </a:cubicBezTo>
                <a:cubicBezTo>
                  <a:pt x="3971926" y="5195886"/>
                  <a:pt x="1500188" y="5705474"/>
                  <a:pt x="0" y="6843711"/>
                </a:cubicBezTo>
                <a:close/>
              </a:path>
            </a:pathLst>
          </a:custGeom>
          <a:solidFill>
            <a:srgbClr val="51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Poliveira\Downloads\icon_21831\icon_2183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82"/>
          <a:stretch/>
        </p:blipFill>
        <p:spPr bwMode="auto">
          <a:xfrm>
            <a:off x="-1" y="1412755"/>
            <a:ext cx="2276296" cy="455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Triangle 8"/>
          <p:cNvSpPr/>
          <p:nvPr/>
        </p:nvSpPr>
        <p:spPr>
          <a:xfrm flipH="1">
            <a:off x="4571998" y="-15660"/>
            <a:ext cx="4572000" cy="6843711"/>
          </a:xfrm>
          <a:custGeom>
            <a:avLst/>
            <a:gdLst>
              <a:gd name="connsiteX0" fmla="*/ 0 w 4572000"/>
              <a:gd name="connsiteY0" fmla="*/ 3428999 h 3428999"/>
              <a:gd name="connsiteX1" fmla="*/ 0 w 4572000"/>
              <a:gd name="connsiteY1" fmla="*/ 0 h 3428999"/>
              <a:gd name="connsiteX2" fmla="*/ 4572000 w 4572000"/>
              <a:gd name="connsiteY2" fmla="*/ 3428999 h 3428999"/>
              <a:gd name="connsiteX3" fmla="*/ 0 w 4572000"/>
              <a:gd name="connsiteY3" fmla="*/ 3428999 h 3428999"/>
              <a:gd name="connsiteX0" fmla="*/ 0 w 4572000"/>
              <a:gd name="connsiteY0" fmla="*/ 6843711 h 6843711"/>
              <a:gd name="connsiteX1" fmla="*/ 0 w 4572000"/>
              <a:gd name="connsiteY1" fmla="*/ 0 h 6843711"/>
              <a:gd name="connsiteX2" fmla="*/ 4572000 w 4572000"/>
              <a:gd name="connsiteY2" fmla="*/ 3428999 h 6843711"/>
              <a:gd name="connsiteX3" fmla="*/ 0 w 4572000"/>
              <a:gd name="connsiteY3" fmla="*/ 6843711 h 6843711"/>
              <a:gd name="connsiteX0" fmla="*/ 0 w 4572000"/>
              <a:gd name="connsiteY0" fmla="*/ 6843711 h 6843711"/>
              <a:gd name="connsiteX1" fmla="*/ 0 w 4572000"/>
              <a:gd name="connsiteY1" fmla="*/ 0 h 6843711"/>
              <a:gd name="connsiteX2" fmla="*/ 4572000 w 4572000"/>
              <a:gd name="connsiteY2" fmla="*/ 3428999 h 6843711"/>
              <a:gd name="connsiteX3" fmla="*/ 0 w 4572000"/>
              <a:gd name="connsiteY3" fmla="*/ 6843711 h 6843711"/>
              <a:gd name="connsiteX0" fmla="*/ 0 w 4572000"/>
              <a:gd name="connsiteY0" fmla="*/ 6843711 h 6843711"/>
              <a:gd name="connsiteX1" fmla="*/ 0 w 4572000"/>
              <a:gd name="connsiteY1" fmla="*/ 0 h 6843711"/>
              <a:gd name="connsiteX2" fmla="*/ 4572000 w 4572000"/>
              <a:gd name="connsiteY2" fmla="*/ 3428999 h 6843711"/>
              <a:gd name="connsiteX3" fmla="*/ 0 w 4572000"/>
              <a:gd name="connsiteY3" fmla="*/ 6843711 h 684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43711">
                <a:moveTo>
                  <a:pt x="0" y="6843711"/>
                </a:moveTo>
                <a:lnTo>
                  <a:pt x="0" y="0"/>
                </a:lnTo>
                <a:cubicBezTo>
                  <a:pt x="1524000" y="1143000"/>
                  <a:pt x="3948112" y="1128711"/>
                  <a:pt x="4572000" y="3428999"/>
                </a:cubicBezTo>
                <a:cubicBezTo>
                  <a:pt x="2447925" y="4081461"/>
                  <a:pt x="1524000" y="5705474"/>
                  <a:pt x="0" y="6843711"/>
                </a:cubicBezTo>
                <a:close/>
              </a:path>
            </a:pathLst>
          </a:custGeom>
          <a:solidFill>
            <a:srgbClr val="FF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561" y="5564165"/>
            <a:ext cx="3629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O que eu quero mudar?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65428" y="141555"/>
            <a:ext cx="5654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Quais problemáticas de maior impacto?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019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Enactus">
      <a:dk1>
        <a:srgbClr val="515356"/>
      </a:dk1>
      <a:lt1>
        <a:sysClr val="window" lastClr="FFFFFF"/>
      </a:lt1>
      <a:dk2>
        <a:srgbClr val="1F497D"/>
      </a:dk2>
      <a:lt2>
        <a:srgbClr val="EEECE1"/>
      </a:lt2>
      <a:accent1>
        <a:srgbClr val="0096D6"/>
      </a:accent1>
      <a:accent2>
        <a:srgbClr val="92278F"/>
      </a:accent2>
      <a:accent3>
        <a:srgbClr val="49A942"/>
      </a:accent3>
      <a:accent4>
        <a:srgbClr val="C41230"/>
      </a:accent4>
      <a:accent5>
        <a:srgbClr val="FFC222"/>
      </a:accent5>
      <a:accent6>
        <a:srgbClr val="F8971D"/>
      </a:accent6>
      <a:hlink>
        <a:srgbClr val="0096D6"/>
      </a:hlink>
      <a:folHlink>
        <a:srgbClr val="92278F"/>
      </a:folHlink>
    </a:clrScheme>
    <a:fontScheme name="Enactu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6502</TotalTime>
  <Words>2042</Words>
  <Application>Microsoft Office PowerPoint</Application>
  <PresentationFormat>On-screen Show (4:3)</PresentationFormat>
  <Paragraphs>424</Paragraphs>
  <Slides>69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Source Sans Pro</vt:lpstr>
      <vt:lpstr>Andalus</vt:lpstr>
      <vt:lpstr>Aharoni</vt:lpstr>
      <vt:lpstr>Source Sans Pro Black</vt:lpstr>
      <vt:lpstr>Anja Eliane</vt:lpstr>
      <vt:lpstr>Agent Orange</vt:lpstr>
      <vt:lpstr>Arial Rounded MT Bold</vt:lpstr>
      <vt:lpstr>Calibri</vt:lpstr>
      <vt:lpstr>Wingdings</vt:lpstr>
      <vt:lpstr>Arial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passos para um projeto de sucesso</vt:lpstr>
      <vt:lpstr>A ideia</vt:lpstr>
      <vt:lpstr>1- Ver</vt:lpstr>
      <vt:lpstr>  </vt:lpstr>
      <vt:lpstr>Qual a nossa visão?</vt:lpstr>
      <vt:lpstr>2- Contatar</vt:lpstr>
      <vt:lpstr>PowerPoint Presentation</vt:lpstr>
      <vt:lpstr>PowerPoint Presentation</vt:lpstr>
      <vt:lpstr>   3- Conhecer</vt:lpstr>
      <vt:lpstr>PowerPoint Presentation</vt:lpstr>
      <vt:lpstr>4. Conversar</vt:lpstr>
      <vt:lpstr>Avaliação das necessidades</vt:lpstr>
      <vt:lpstr>Árvore dos Sonhos</vt:lpstr>
      <vt:lpstr>PowerPoint Presentation</vt:lpstr>
      <vt:lpstr>Muro das Lamentações</vt:lpstr>
      <vt:lpstr>PowerPoint Presentation</vt:lpstr>
      <vt:lpstr>Descobrindo  os talentos!</vt:lpstr>
      <vt:lpstr>Caminho da Conquista</vt:lpstr>
      <vt:lpstr>Conversar</vt:lpstr>
      <vt:lpstr>Avaliação dos Recursos de Vida</vt:lpstr>
      <vt:lpstr>PowerPoint Presentation</vt:lpstr>
      <vt:lpstr>5. Refletir</vt:lpstr>
      <vt:lpstr>Causa e Evidência</vt:lpstr>
      <vt:lpstr>Brainstorm</vt:lpstr>
      <vt:lpstr>Analisando as necessidades e os recursos:</vt:lpstr>
      <vt:lpstr>Desenvolvimento</vt:lpstr>
      <vt:lpstr>6 - Definir</vt:lpstr>
      <vt:lpstr>PowerPoint Presentation</vt:lpstr>
      <vt:lpstr>Objetivos</vt:lpstr>
      <vt:lpstr>PowerPoint Presentation</vt:lpstr>
      <vt:lpstr>Avaliando objetivos</vt:lpstr>
      <vt:lpstr>PowerPoint Presentation</vt:lpstr>
      <vt:lpstr>Estudo de Viabilidade</vt:lpstr>
      <vt:lpstr>Nome  Identidade Visual</vt:lpstr>
      <vt:lpstr>Termo de início do projeto!</vt:lpstr>
      <vt:lpstr>Marcando a reunião de início do projeto</vt:lpstr>
      <vt:lpstr>7. Planejar!</vt:lpstr>
      <vt:lpstr>Realidade  Expectativa</vt:lpstr>
      <vt:lpstr>Programando as atividades!</vt:lpstr>
      <vt:lpstr>PowerPoint Presentation</vt:lpstr>
      <vt:lpstr>Pessoas</vt:lpstr>
      <vt:lpstr>Cronograma</vt:lpstr>
      <vt:lpstr>PowerPoint Presentation</vt:lpstr>
      <vt:lpstr>Orçamento</vt:lpstr>
      <vt:lpstr>PowerPoint Presentation</vt:lpstr>
      <vt:lpstr>Análise de Risco!</vt:lpstr>
      <vt:lpstr>8. Executar</vt:lpstr>
      <vt:lpstr>Pontos que devem ser considerados ao longo da execução do projeto: </vt:lpstr>
      <vt:lpstr>Qualidade  dos processos</vt:lpstr>
      <vt:lpstr>Qualidade da Equipe</vt:lpstr>
      <vt:lpstr>O essencial da Liderança</vt:lpstr>
      <vt:lpstr>Saindo da Linha</vt:lpstr>
      <vt:lpstr>PowerPoint Presentation</vt:lpstr>
      <vt:lpstr>6 práticas de um Time de alta Performance</vt:lpstr>
      <vt:lpstr>Estabelecendo Comunicação</vt:lpstr>
      <vt:lpstr>Priorizando Comunicação</vt:lpstr>
      <vt:lpstr>Como agir em caso de baixo rendimento? </vt:lpstr>
      <vt:lpstr>Gerenciamento de Assuntos Inesperados</vt:lpstr>
      <vt:lpstr>9. Mensurar</vt:lpstr>
      <vt:lpstr>PowerPoint Presentation</vt:lpstr>
      <vt:lpstr>PowerPoint Presentation</vt:lpstr>
      <vt:lpstr>PowerPoint Presentation</vt:lpstr>
      <vt:lpstr>10. Rever</vt:lpstr>
      <vt:lpstr>Shark Tank!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 Burton</dc:creator>
  <cp:lastModifiedBy>Paula Oliveira</cp:lastModifiedBy>
  <cp:revision>276</cp:revision>
  <cp:lastPrinted>2013-09-05T02:23:06Z</cp:lastPrinted>
  <dcterms:created xsi:type="dcterms:W3CDTF">2013-03-28T22:08:28Z</dcterms:created>
  <dcterms:modified xsi:type="dcterms:W3CDTF">2015-11-09T21:30:37Z</dcterms:modified>
</cp:coreProperties>
</file>